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19" r:id="rId6"/>
  </p:sldMasterIdLst>
  <p:notesMasterIdLst>
    <p:notesMasterId r:id="rId30"/>
  </p:notesMasterIdLst>
  <p:handoutMasterIdLst>
    <p:handoutMasterId r:id="rId31"/>
  </p:handoutMasterIdLst>
  <p:sldIdLst>
    <p:sldId id="2448" r:id="rId7"/>
    <p:sldId id="2147482426" r:id="rId8"/>
    <p:sldId id="2147482434" r:id="rId9"/>
    <p:sldId id="2455" r:id="rId10"/>
    <p:sldId id="2449" r:id="rId11"/>
    <p:sldId id="2452" r:id="rId12"/>
    <p:sldId id="2453" r:id="rId13"/>
    <p:sldId id="2147482431" r:id="rId14"/>
    <p:sldId id="2147482427" r:id="rId15"/>
    <p:sldId id="2456" r:id="rId16"/>
    <p:sldId id="2147482428" r:id="rId17"/>
    <p:sldId id="2147482433" r:id="rId18"/>
    <p:sldId id="2147482425" r:id="rId19"/>
    <p:sldId id="2457" r:id="rId20"/>
    <p:sldId id="2440" r:id="rId21"/>
    <p:sldId id="2459" r:id="rId22"/>
    <p:sldId id="2147482422" r:id="rId23"/>
    <p:sldId id="2147482430" r:id="rId24"/>
    <p:sldId id="2147482424" r:id="rId25"/>
    <p:sldId id="2464" r:id="rId26"/>
    <p:sldId id="2147482435" r:id="rId27"/>
    <p:sldId id="2463" r:id="rId28"/>
    <p:sldId id="2445" r:id="rId29"/>
  </p:sldIdLst>
  <p:sldSz cx="12192000" cy="6858000"/>
  <p:notesSz cx="6858000" cy="9144000"/>
  <p:embeddedFontLst>
    <p:embeddedFont>
      <p:font typeface="DM Sans" pitchFamily="2" charset="0"/>
      <p:regular r:id="rId32"/>
      <p:bold r:id="rId33"/>
      <p:italic r:id="rId34"/>
      <p:boldItalic r:id="rId35"/>
    </p:embeddedFont>
    <p:embeddedFont>
      <p:font typeface="DM Sans Medium" pitchFamily="2" charset="0"/>
      <p:regular r:id="rId36"/>
      <p:italic r:id="rId37"/>
    </p:embeddedFont>
    <p:embeddedFont>
      <p:font typeface="Lora" pitchFamily="2" charset="0"/>
      <p:regular r:id="rId38"/>
      <p:bold r:id="rId39"/>
      <p:italic r:id="rId40"/>
      <p:boldItalic r:id="rId41"/>
    </p:embeddedFont>
    <p:embeddedFont>
      <p:font typeface="Noto Sans" panose="020B0502040504020204" pitchFamily="34" charset="0"/>
      <p:regular r:id="rId42"/>
      <p:bold r:id="rId43"/>
      <p:italic r:id="rId44"/>
      <p:boldItalic r:id="rId45"/>
    </p:embeddedFont>
    <p:embeddedFont>
      <p:font typeface="Noto Serif" panose="02020600060500020200" pitchFamily="18" charset="0"/>
      <p:regular r:id="rId46"/>
      <p:bold r:id="rId47"/>
      <p:italic r:id="rId48"/>
      <p:boldItalic r:id="rId49"/>
    </p:embeddedFont>
    <p:embeddedFont>
      <p:font typeface="Segoe UI" panose="020B0502040204020203" pitchFamily="34" charset="0"/>
      <p:regular r:id="rId50"/>
      <p:bold r:id="rId51"/>
      <p:italic r:id="rId52"/>
      <p:boldItalic r:id="rId53"/>
    </p:embeddedFont>
    <p:embeddedFont>
      <p:font typeface="Verdana" panose="020B060403050404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9FC539-76B6-6870-43EA-8BD0EB9871EC}" name="Jina Kim" initials="JK" userId="S::Jina.KIM@dsm-firmenich.com::df75cc77-bc55-496a-b5a6-88d4d2579bac" providerId="AD"/>
  <p188:author id="{C99F31A4-0FF6-E098-FBE7-52EFC1DBD66D}" name="Marianne Vintcent" initials="MV" userId="S::Marianne.Vintcent@dsm.com::c1aaf874-81d5-49b6-92ed-03de56cb5b1a" providerId="AD"/>
  <p188:author id="{A79449B0-13DD-8A00-BA6E-5CB9F9ED3F22}" name="Marianne Vintcent" initials="MV" userId="S::marianne.vintcent@dsm.com::c1aaf874-81d5-49b6-92ed-03de56cb5b1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D9D9"/>
    <a:srgbClr val="F5F5F5"/>
    <a:srgbClr val="EBEBEB"/>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99FD7B-7CAE-4C5D-B3C6-72EFD2F98FB3}" v="118" dt="2025-07-11T13:48:11.78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792" y="108"/>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8.fntdata"/><Relationship Id="rId21" Type="http://schemas.openxmlformats.org/officeDocument/2006/relationships/slide" Target="slides/slide15.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font" Target="fonts/font24.fntdata"/><Relationship Id="rId63"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font" Target="fonts/font22.fntdata"/><Relationship Id="rId58"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font" Target="fonts/font25.fntdata"/><Relationship Id="rId8" Type="http://schemas.openxmlformats.org/officeDocument/2006/relationships/slide" Target="slides/slide2.xml"/><Relationship Id="rId51" Type="http://schemas.openxmlformats.org/officeDocument/2006/relationships/font" Target="fonts/font20.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10.fntdata"/><Relationship Id="rId54" Type="http://schemas.openxmlformats.org/officeDocument/2006/relationships/font" Target="fonts/font23.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5.fntdata"/><Relationship Id="rId49" Type="http://schemas.openxmlformats.org/officeDocument/2006/relationships/font" Target="fonts/font18.fntdata"/><Relationship Id="rId57" Type="http://schemas.openxmlformats.org/officeDocument/2006/relationships/font" Target="fonts/font26.fntdata"/><Relationship Id="rId10" Type="http://schemas.openxmlformats.org/officeDocument/2006/relationships/slide" Target="slides/slide4.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font" Target="fonts/font21.fntdata"/><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B2B1CE-E68D-BACA-BD29-E5D5864783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BD315F-E98B-7868-E358-A3165D3FCD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4C5489-DB79-4DD5-A76A-3F10982ED193}" type="datetimeFigureOut">
              <a:rPr lang="en-US" smtClean="0"/>
              <a:t>7/11/2025</a:t>
            </a:fld>
            <a:endParaRPr lang="en-US"/>
          </a:p>
        </p:txBody>
      </p:sp>
      <p:sp>
        <p:nvSpPr>
          <p:cNvPr id="4" name="Footer Placeholder 3">
            <a:extLst>
              <a:ext uri="{FF2B5EF4-FFF2-40B4-BE49-F238E27FC236}">
                <a16:creationId xmlns:a16="http://schemas.microsoft.com/office/drawing/2014/main" id="{E873440B-D716-7D06-3570-37D86455AB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64CB38C-D49F-9B81-C1E3-670F348149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3F5FB82-46B2-4562-AFDF-01E970DF954E}" type="slidenum">
              <a:rPr lang="en-US" smtClean="0"/>
              <a:t>‹#›</a:t>
            </a:fld>
            <a:endParaRPr lang="en-US"/>
          </a:p>
        </p:txBody>
      </p:sp>
    </p:spTree>
    <p:extLst>
      <p:ext uri="{BB962C8B-B14F-4D97-AF65-F5344CB8AC3E}">
        <p14:creationId xmlns:p14="http://schemas.microsoft.com/office/powerpoint/2010/main" val="267060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11/07/2025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Introduction to the company brand, where we will touch on the high level of who we are, our brand identity, and some useful tools and information to help you engage with and represent our brand effectively.</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2254377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Brand film - Dream catchers (hyperlinked to the image – please click on the image to be directed to the YouTube link while in presentation mode)</a:t>
            </a:r>
          </a:p>
          <a:p>
            <a:pPr marL="171450" indent="-171450">
              <a:buFont typeface="Arial" panose="020B0604020202020204" pitchFamily="34" charset="0"/>
              <a:buChar char="•"/>
            </a:pPr>
            <a:r>
              <a:rPr lang="en-US" b="0" i="0" dirty="0">
                <a:solidFill>
                  <a:srgbClr val="303030"/>
                </a:solidFill>
                <a:effectLst/>
                <a:latin typeface="Segoe UI"/>
                <a:cs typeface="Segoe UI"/>
              </a:rPr>
              <a:t>This video is all about us: what we stand for as a company, the work that we do, the dreams that we have and the dreams we make come true. You are all dream catchers, as together, we make dreams a reality.</a:t>
            </a:r>
          </a:p>
          <a:p>
            <a:pPr marL="171450" indent="-171450">
              <a:buFont typeface="Arial" panose="020B0604020202020204" pitchFamily="34" charset="0"/>
              <a:buChar char="•"/>
            </a:pPr>
            <a:r>
              <a:rPr lang="en-US" b="0" i="0" dirty="0">
                <a:solidFill>
                  <a:srgbClr val="303030"/>
                </a:solidFill>
                <a:effectLst/>
                <a:latin typeface="Segoe UI"/>
                <a:cs typeface="Segoe UI"/>
              </a:rPr>
              <a:t>At dsm-firmenich, our dream is to bring progress to life by combining the essential, the desirable, and the sustainable. You are all dream catchers, unleashing passionate ideas that heighten the senses and make dreams come true - for ourselves, for our customers, and for the planet.</a:t>
            </a:r>
            <a:endParaRPr lang="en-US" dirty="0">
              <a:latin typeface="Segoe UI"/>
              <a:cs typeface="Segoe U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2</a:t>
            </a:fld>
            <a:endParaRPr lang="en-GB"/>
          </a:p>
        </p:txBody>
      </p:sp>
    </p:spTree>
    <p:extLst>
      <p:ext uri="{BB962C8B-B14F-4D97-AF65-F5344CB8AC3E}">
        <p14:creationId xmlns:p14="http://schemas.microsoft.com/office/powerpoint/2010/main" val="2734561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(hyperlinked to the image – please click on the image to be directed to the YouTube link while in presentation mode)</a:t>
            </a:r>
            <a:br>
              <a:rPr lang="en-US" b="0" i="0" dirty="0">
                <a:solidFill>
                  <a:srgbClr val="000000"/>
                </a:solidFill>
                <a:effectLst/>
                <a:latin typeface="DM Sans" pitchFamily="2" charset="0"/>
              </a:rPr>
            </a:br>
            <a:r>
              <a:rPr lang="en-US" b="0" i="0" dirty="0">
                <a:solidFill>
                  <a:srgbClr val="000000"/>
                </a:solidFill>
                <a:effectLst/>
                <a:latin typeface="DM Sans" pitchFamily="2" charset="0"/>
              </a:rPr>
              <a:t>This is our brand intro video – that visually presents our vibrant brand </a:t>
            </a:r>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5</a:t>
            </a:fld>
            <a:endParaRPr lang="en-GB"/>
          </a:p>
        </p:txBody>
      </p:sp>
    </p:spTree>
    <p:extLst>
      <p:ext uri="{BB962C8B-B14F-4D97-AF65-F5344CB8AC3E}">
        <p14:creationId xmlns:p14="http://schemas.microsoft.com/office/powerpoint/2010/main" val="1598858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first leadership event after the merger happened in Barcelona 2023, and this is what Dimitri said: </a:t>
            </a:r>
            <a:br>
              <a:rPr lang="en-US"/>
            </a:br>
            <a:br>
              <a:rPr lang="en-US"/>
            </a:br>
            <a:r>
              <a:rPr lang="en-GB" sz="1200">
                <a:solidFill>
                  <a:schemeClr val="tx1"/>
                </a:solidFill>
                <a:latin typeface="+mn-lt"/>
              </a:rPr>
              <a:t>“All our great products and solutions </a:t>
            </a:r>
          </a:p>
          <a:p>
            <a:r>
              <a:rPr lang="en-GB" sz="1200">
                <a:solidFill>
                  <a:schemeClr val="tx1"/>
                </a:solidFill>
                <a:latin typeface="+mn-lt"/>
              </a:rPr>
              <a:t>bring progress to life, by combining</a:t>
            </a:r>
            <a:br>
              <a:rPr lang="en-GB" sz="1200">
                <a:solidFill>
                  <a:schemeClr val="tx1"/>
                </a:solidFill>
                <a:latin typeface="+mn-lt"/>
              </a:rPr>
            </a:br>
            <a:r>
              <a:rPr lang="en-GB" sz="1200" b="1">
                <a:solidFill>
                  <a:srgbClr val="9138B0"/>
                </a:solidFill>
                <a:latin typeface="+mn-lt"/>
              </a:rPr>
              <a:t>the Essential, the Desirable and the Sustainable</a:t>
            </a:r>
            <a:r>
              <a:rPr lang="en-GB" sz="1200">
                <a:solidFill>
                  <a:schemeClr val="tx1"/>
                </a:solidFill>
                <a:latin typeface="+mn-lt"/>
              </a:rPr>
              <a:t>.</a:t>
            </a:r>
            <a:br>
              <a:rPr lang="en-GB" sz="1200">
                <a:solidFill>
                  <a:schemeClr val="tx1"/>
                </a:solidFill>
                <a:latin typeface="+mn-lt"/>
              </a:rPr>
            </a:br>
            <a:r>
              <a:rPr lang="en-GB" sz="1200">
                <a:solidFill>
                  <a:schemeClr val="tx1"/>
                </a:solidFill>
                <a:latin typeface="+mn-lt"/>
              </a:rPr>
              <a:t> </a:t>
            </a:r>
          </a:p>
          <a:p>
            <a:r>
              <a:rPr lang="en-GB" sz="1200">
                <a:solidFill>
                  <a:schemeClr val="tx1"/>
                </a:solidFill>
                <a:latin typeface="+mn-lt"/>
              </a:rPr>
              <a:t>We are truly a company in a category of </a:t>
            </a:r>
            <a:r>
              <a:rPr lang="en-GB" sz="1200" b="1">
                <a:solidFill>
                  <a:srgbClr val="9138B0"/>
                </a:solidFill>
                <a:latin typeface="+mn-lt"/>
              </a:rPr>
              <a:t>ONE</a:t>
            </a:r>
            <a:r>
              <a:rPr lang="en-GB" sz="1200">
                <a:solidFill>
                  <a:schemeClr val="tx1"/>
                </a:solidFill>
                <a:latin typeface="+mn-lt"/>
              </a:rPr>
              <a:t>”</a:t>
            </a:r>
            <a:endParaRPr lang="en-US" sz="1200">
              <a:solidFill>
                <a:schemeClr val="tx1"/>
              </a:solidFill>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1962461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a:solidFill>
                  <a:srgbClr val="000000"/>
                </a:solidFill>
                <a:effectLst/>
                <a:latin typeface="DM Sans" pitchFamily="2" charset="0"/>
              </a:rPr>
              <a:t>We have a clear and singular purpose to our brand and business: We bring progress to life.</a:t>
            </a:r>
          </a:p>
          <a:p>
            <a:pPr marL="171450" indent="-171450">
              <a:buFont typeface="Arial" panose="020B0604020202020204" pitchFamily="34" charset="0"/>
              <a:buChar char="•"/>
            </a:pPr>
            <a:r>
              <a:rPr lang="en-US" b="0" i="0">
                <a:solidFill>
                  <a:srgbClr val="000000"/>
                </a:solidFill>
                <a:effectLst/>
                <a:latin typeface="DM Sans" pitchFamily="2" charset="0"/>
              </a:rPr>
              <a:t>We can live up to our purpose because we have the unique ability to combine the ”three forces” of the essential, the desirable, and the sustainable. By combining these three forces, we can be a category of one, accelerating progress for people and planet. </a:t>
            </a:r>
          </a:p>
          <a:p>
            <a:pPr marL="171450" indent="-171450">
              <a:buFont typeface="Arial" panose="020B0604020202020204" pitchFamily="34" charset="0"/>
              <a:buChar char="•"/>
            </a:pPr>
            <a:r>
              <a:rPr lang="en-US" b="0" i="0">
                <a:solidFill>
                  <a:srgbClr val="000000"/>
                </a:solidFill>
                <a:effectLst/>
                <a:latin typeface="DM Sans" pitchFamily="2" charset="0"/>
              </a:rPr>
              <a:t>It is key in our activities and communications that we think about the forces alongside our purpose. </a:t>
            </a:r>
          </a:p>
          <a:p>
            <a:pPr marL="171450" indent="-171450">
              <a:buFont typeface="Arial" panose="020B0604020202020204" pitchFamily="34" charset="0"/>
              <a:buChar char="•"/>
            </a:pPr>
            <a:r>
              <a:rPr lang="en-US" b="0" i="0">
                <a:solidFill>
                  <a:srgbClr val="000000"/>
                </a:solidFill>
                <a:effectLst/>
                <a:latin typeface="DM Sans" pitchFamily="2" charset="0"/>
              </a:rPr>
              <a:t>When we combine the essential, the desirable, and the sustainable, we can solve some of the biggest tensions between what people individually want, what we collectively need, and what our planet demands. It’s what makes us unique, a category of ONE.</a:t>
            </a: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7</a:t>
            </a:fld>
            <a:endParaRPr lang="en-GB"/>
          </a:p>
        </p:txBody>
      </p:sp>
    </p:spTree>
    <p:extLst>
      <p:ext uri="{BB962C8B-B14F-4D97-AF65-F5344CB8AC3E}">
        <p14:creationId xmlns:p14="http://schemas.microsoft.com/office/powerpoint/2010/main" val="2557826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(hyperlinked to the image – please click on the image to be directed to the YouTube link while in presentation mode)</a:t>
            </a:r>
            <a:br>
              <a:rPr lang="en-US" b="0" i="0" dirty="0">
                <a:solidFill>
                  <a:srgbClr val="000000"/>
                </a:solidFill>
                <a:effectLst/>
                <a:latin typeface="DM Sans" pitchFamily="2" charset="0"/>
              </a:rPr>
            </a:br>
            <a:r>
              <a:rPr lang="en-US" b="0" i="0" dirty="0">
                <a:solidFill>
                  <a:srgbClr val="000000"/>
                </a:solidFill>
                <a:effectLst/>
                <a:latin typeface="DM Sans" pitchFamily="2" charset="0"/>
              </a:rPr>
              <a:t>Here is another brand intro video – that tells a story of our brand </a:t>
            </a:r>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325104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a:solidFill>
                  <a:srgbClr val="000000"/>
                </a:solidFill>
                <a:effectLst/>
                <a:latin typeface="DM Sans" pitchFamily="2" charset="0"/>
              </a:rPr>
              <a:t>As a simple summary, here are the core elements of our brand on a single page.</a:t>
            </a:r>
          </a:p>
          <a:p>
            <a:pPr marL="171450" indent="-171450" algn="l">
              <a:buFont typeface="Arial" panose="020B0604020202020204" pitchFamily="34" charset="0"/>
              <a:buChar char="•"/>
            </a:pPr>
            <a:r>
              <a:rPr lang="en-US" b="0" i="0">
                <a:solidFill>
                  <a:srgbClr val="000000"/>
                </a:solidFill>
                <a:effectLst/>
                <a:latin typeface="DM Sans" pitchFamily="2" charset="0"/>
              </a:rPr>
              <a:t>As you work with the brand, please think carefully about how you bring all the elements together into your thinking.</a:t>
            </a:r>
          </a:p>
          <a:p>
            <a:pPr marL="171450" indent="-171450" algn="l">
              <a:buFont typeface="Arial" panose="020B0604020202020204" pitchFamily="34" charset="0"/>
              <a:buChar char="•"/>
            </a:pPr>
            <a:r>
              <a:rPr lang="en-US" b="0" i="0">
                <a:solidFill>
                  <a:srgbClr val="000000"/>
                </a:solidFill>
                <a:effectLst/>
                <a:latin typeface="DM Sans" pitchFamily="2" charset="0"/>
              </a:rPr>
              <a:t>Of particular note is how we combine our purpose with the three forces to create a powerful, ownable, and differentiating connection between not just why we exist as a business (We bring progress to life), but how we deliver it (by uniquely combing the essential, the desirable, and the sustainable).   </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9</a:t>
            </a:fld>
            <a:endParaRPr lang="en-GB"/>
          </a:p>
        </p:txBody>
      </p:sp>
    </p:spTree>
    <p:extLst>
      <p:ext uri="{BB962C8B-B14F-4D97-AF65-F5344CB8AC3E}">
        <p14:creationId xmlns:p14="http://schemas.microsoft.com/office/powerpoint/2010/main" val="2561402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a:t>In the strategy intro, you learned that how we combine the 3 forces is what makes us unique at dsm-firmenich.</a:t>
            </a:r>
            <a:br>
              <a:rPr lang="en-US" sz="1200"/>
            </a:br>
            <a:r>
              <a:rPr lang="en-US" sz="1200"/>
              <a:t>It’s what makes us a category of ONE. </a:t>
            </a:r>
          </a:p>
          <a:p>
            <a:pPr marL="171450" indent="-171450">
              <a:buFont typeface="Arial" panose="020B0604020202020204" pitchFamily="34" charset="0"/>
              <a:buChar char="•"/>
            </a:pPr>
            <a:r>
              <a:rPr lang="en-US" sz="1200"/>
              <a:t>Therefore, it’s also important that we present ourselves as ONE.</a:t>
            </a:r>
          </a:p>
          <a:p>
            <a:pPr marL="171450" indent="-171450">
              <a:buFont typeface="Arial" panose="020B0604020202020204" pitchFamily="34" charset="0"/>
              <a:buChar char="•"/>
            </a:pPr>
            <a:r>
              <a:rPr lang="en-US" sz="1200"/>
              <a:t>That’s why we operate a </a:t>
            </a:r>
            <a:r>
              <a:rPr lang="en-US" sz="1200">
                <a:solidFill>
                  <a:schemeClr val="accent4"/>
                </a:solidFill>
              </a:rPr>
              <a:t>Masterbrand</a:t>
            </a:r>
            <a:r>
              <a:rPr lang="en-US" sz="1200"/>
              <a:t> to demonstrate that we are one company and a </a:t>
            </a:r>
            <a:r>
              <a:rPr lang="en-US" sz="1200">
                <a:solidFill>
                  <a:schemeClr val="accent4"/>
                </a:solidFill>
              </a:rPr>
              <a:t>category of one</a:t>
            </a:r>
            <a:r>
              <a:rPr lang="en-US" sz="1200"/>
              <a:t>. </a:t>
            </a:r>
          </a:p>
          <a:p>
            <a:pPr marL="171450" indent="-171450">
              <a:buFont typeface="Arial" panose="020B0604020202020204" pitchFamily="34" charset="0"/>
              <a:buChar char="•"/>
            </a:pPr>
            <a:r>
              <a:rPr lang="en-US" b="0" i="0">
                <a:solidFill>
                  <a:srgbClr val="000000"/>
                </a:solidFill>
                <a:effectLst/>
                <a:latin typeface="DM Sans" pitchFamily="2" charset="0"/>
              </a:rPr>
              <a:t>It means we communicate as one brand; use our business names for navigation only and do not develop any sub-brands or sub-identifies within the company. We should operate within everything that is available in the brand identity toolbox.</a:t>
            </a:r>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11</a:t>
            </a:fld>
            <a:endParaRPr lang="en-GB"/>
          </a:p>
        </p:txBody>
      </p:sp>
    </p:spTree>
    <p:extLst>
      <p:ext uri="{BB962C8B-B14F-4D97-AF65-F5344CB8AC3E}">
        <p14:creationId xmlns:p14="http://schemas.microsoft.com/office/powerpoint/2010/main" val="3034398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t>We have embraced our purpose of “</a:t>
            </a:r>
            <a:r>
              <a:rPr lang="en-US" sz="1200">
                <a:solidFill>
                  <a:schemeClr val="accent4"/>
                </a:solidFill>
              </a:rPr>
              <a:t>we bring progress to life</a:t>
            </a:r>
            <a:r>
              <a:rPr lang="en-US" sz="1200"/>
              <a:t>” to create a brand that’s </a:t>
            </a:r>
            <a:r>
              <a:rPr lang="en-US" sz="1200">
                <a:solidFill>
                  <a:schemeClr val="accent4"/>
                </a:solidFill>
              </a:rPr>
              <a:t>full of life, in all its glory</a:t>
            </a:r>
            <a:r>
              <a:rPr lang="en-US" sz="1200"/>
              <a:t>.</a:t>
            </a:r>
          </a:p>
          <a:p>
            <a:pPr marL="171450" indent="-171450" algn="l">
              <a:buFont typeface="Arial" panose="020B0604020202020204" pitchFamily="34" charset="0"/>
              <a:buChar char="•"/>
            </a:pPr>
            <a:r>
              <a:rPr lang="en-US" b="0" i="0">
                <a:solidFill>
                  <a:srgbClr val="000000"/>
                </a:solidFill>
                <a:effectLst/>
                <a:latin typeface="DM Sans" pitchFamily="2" charset="0"/>
              </a:rPr>
              <a:t>From logo to color palettes to photography, we have guidelines available based on our purpose and strategy around our branding, to show </a:t>
            </a:r>
            <a:r>
              <a:rPr lang="fr-CH" sz="1200" b="0" i="0">
                <a:solidFill>
                  <a:srgbClr val="000000"/>
                </a:solidFill>
                <a:effectLst/>
                <a:latin typeface="DM Sans" pitchFamily="2" charset="0"/>
              </a:rPr>
              <a:t>h</a:t>
            </a:r>
            <a:r>
              <a:rPr lang="fr-CH" sz="1200"/>
              <a:t>ow and </a:t>
            </a:r>
            <a:r>
              <a:rPr lang="fr-CH" sz="1200" err="1"/>
              <a:t>where</a:t>
            </a:r>
            <a:r>
              <a:rPr lang="fr-CH" sz="1200"/>
              <a:t> </a:t>
            </a:r>
            <a:r>
              <a:rPr lang="fr-CH" sz="1200" err="1"/>
              <a:t>our</a:t>
            </a:r>
            <a:r>
              <a:rPr lang="fr-CH" sz="1200"/>
              <a:t> </a:t>
            </a:r>
            <a:r>
              <a:rPr lang="en-US" sz="1200"/>
              <a:t>brand comes to life visually and verbally.</a:t>
            </a:r>
          </a:p>
          <a:p>
            <a:pPr marL="171450" indent="-171450" algn="l">
              <a:buFont typeface="Arial" panose="020B0604020202020204" pitchFamily="34" charset="0"/>
              <a:buChar char="•"/>
            </a:pPr>
            <a:r>
              <a:rPr lang="en-US" b="0" i="0">
                <a:solidFill>
                  <a:srgbClr val="000000"/>
                </a:solidFill>
                <a:effectLst/>
                <a:latin typeface="DM Sans" pitchFamily="2" charset="0"/>
              </a:rPr>
              <a:t>The combination of your creativity and these guidelines will ensure that wherever anyone sees the dsm-firmenich brand it will be instantly recognizable, all over the world.</a:t>
            </a:r>
          </a:p>
          <a:p>
            <a:pPr marL="171450" indent="-171450" algn="l">
              <a:buFont typeface="Arial" panose="020B0604020202020204" pitchFamily="34" charset="0"/>
              <a:buChar char="•"/>
            </a:pPr>
            <a:r>
              <a:rPr lang="en-US" b="0" i="0">
                <a:solidFill>
                  <a:srgbClr val="000000"/>
                </a:solidFill>
                <a:effectLst/>
                <a:latin typeface="DM Sans" pitchFamily="2" charset="0"/>
              </a:rPr>
              <a:t>They are available on our Brand Center. Please take the time to read them. </a:t>
            </a:r>
          </a:p>
          <a:p>
            <a:pPr marL="171450" indent="-171450" algn="l">
              <a:buFont typeface="Arial" panose="020B0604020202020204" pitchFamily="34" charset="0"/>
              <a:buChar char="•"/>
            </a:pPr>
            <a:r>
              <a:rPr lang="en-US" b="0" i="0">
                <a:solidFill>
                  <a:srgbClr val="000000"/>
                </a:solidFill>
                <a:effectLst/>
                <a:latin typeface="DM Sans" pitchFamily="2" charset="0"/>
              </a:rPr>
              <a:t>These guidelines will be regularly updated, so please always use the Brand Center version to ensure you have all the latest updates.</a:t>
            </a:r>
          </a:p>
          <a:p>
            <a:pPr marL="171450" indent="-171450" algn="l">
              <a:buFont typeface="Arial" panose="020B0604020202020204" pitchFamily="34" charset="0"/>
              <a:buChar char="•"/>
            </a:pPr>
            <a:r>
              <a:rPr lang="en-US" b="0" i="0">
                <a:solidFill>
                  <a:srgbClr val="000000"/>
                </a:solidFill>
                <a:effectLst/>
                <a:latin typeface="DM Sans" pitchFamily="2" charset="0"/>
              </a:rPr>
              <a:t>Today’s focus will be on the most important visual elements: logo, colors, photography and three dots.</a:t>
            </a:r>
          </a:p>
          <a:p>
            <a:pPr marL="171450" indent="-171450" algn="l">
              <a:buFont typeface="Arial" panose="020B0604020202020204" pitchFamily="34" charset="0"/>
              <a:buChar char="•"/>
            </a:pPr>
            <a:endParaRPr lang="en-US" b="0" i="0">
              <a:solidFill>
                <a:srgbClr val="000000"/>
              </a:solidFill>
              <a:effectLst/>
              <a:latin typeface="DM Sans"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023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DM Sans" pitchFamily="2" charset="0"/>
              </a:rPr>
              <a:t>In addition to guidelines, we also have approved templates to make everyone’s lives easier. From PPT to clothing designs, they are here to help us to properly apply our brand identity elements across all kinds of touchpoints. You can also find these on our Brand Center.</a:t>
            </a:r>
          </a:p>
        </p:txBody>
      </p:sp>
      <p:sp>
        <p:nvSpPr>
          <p:cNvPr id="4" name="Slide Number Placeholder 3"/>
          <p:cNvSpPr>
            <a:spLocks noGrp="1"/>
          </p:cNvSpPr>
          <p:nvPr>
            <p:ph type="sldNum" sz="quarter" idx="5"/>
          </p:nvPr>
        </p:nvSpPr>
        <p:spPr/>
        <p:txBody>
          <a:bodyPr/>
          <a:lstStyle/>
          <a:p>
            <a:fld id="{B05EFF53-B5E9-4C67-9F80-34173122F7DF}" type="slidenum">
              <a:rPr lang="en-GB" smtClean="0"/>
              <a:t>13</a:t>
            </a:fld>
            <a:endParaRPr lang="en-GB"/>
          </a:p>
        </p:txBody>
      </p:sp>
    </p:spTree>
    <p:extLst>
      <p:ext uri="{BB962C8B-B14F-4D97-AF65-F5344CB8AC3E}">
        <p14:creationId xmlns:p14="http://schemas.microsoft.com/office/powerpoint/2010/main" val="39087585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a:solidFill>
                  <a:srgbClr val="000000"/>
                </a:solidFill>
                <a:effectLst/>
                <a:latin typeface="DM Sans" pitchFamily="2" charset="0"/>
              </a:rPr>
              <a:t>On this slide you see some of the most important visual elements: logo, colors, photography and three dots that we will discuss a bit further.</a:t>
            </a:r>
          </a:p>
          <a:p>
            <a:pPr marL="171450" indent="-171450" algn="l">
              <a:buFont typeface="Arial" panose="020B0604020202020204" pitchFamily="34" charset="0"/>
              <a:buChar char="•"/>
            </a:pPr>
            <a:endParaRPr lang="en-US" b="0" i="0">
              <a:solidFill>
                <a:srgbClr val="000000"/>
              </a:solidFill>
              <a:effectLst/>
              <a:latin typeface="DM Sans"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60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DM Sans" pitchFamily="2" charset="0"/>
              </a:rPr>
              <a:t>Our logo is one of our most important brand elements and our most significant visual clue. It is more than just the name of our company, but a symbol for our brand and a reflection of our purpose.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rPr>
              <a:t>The 3 dots represent a visual depiction of our three forces and the constant movement toward bringing progress to life.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rPr>
              <a:t>There are three different logo types, and the primary logo is the preferred usage.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rPr>
              <a:t>The tertiary logo should be used only for high visibility touch points, with Brand Team’s approval.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rPr>
              <a:t>Common mistakes we see in logo and our company name: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rPr>
              <a:t>The logos should be used in only black or white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4"/>
                </a:solidFill>
                <a:effectLst/>
                <a:uLnTx/>
                <a:uFillTx/>
                <a:latin typeface="Lora" pitchFamily="2" charset="0"/>
                <a:ea typeface="+mn-ea"/>
                <a:cs typeface="+mn-cs"/>
              </a:rPr>
              <a:t>The correct way to write the company name is lowercase ‘dsm-firmenich’ *** please emphasize this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dirty="0">
              <a:solidFill>
                <a:srgbClr val="000000"/>
              </a:solidFill>
              <a:effectLst/>
              <a:latin typeface="DM Sans" pitchFamily="2"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5682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DM Sans" pitchFamily="2" charset="0"/>
              </a:rPr>
              <a:t>The dsm-firmenich world is about life and progress, and it’s o</a:t>
            </a:r>
            <a:r>
              <a:rPr lang="en-US" sz="1200">
                <a:effectLst/>
                <a:latin typeface="Segoe UI" panose="020B0502040204020203" pitchFamily="34" charset="0"/>
              </a:rPr>
              <a:t>ur desire is to feel multichromatic, just like life.</a:t>
            </a:r>
            <a:endParaRPr lang="en-US" b="0" i="0">
              <a:solidFill>
                <a:srgbClr val="000000"/>
              </a:solidFill>
              <a:effectLst/>
              <a:latin typeface="DM Sans"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DM Sans" pitchFamily="2" charset="0"/>
              </a:rPr>
              <a:t>The colors have been inspired by real life to convey the true palette of the world we live in.</a:t>
            </a:r>
          </a:p>
          <a:p>
            <a:pPr marL="171450" indent="-171450">
              <a:buFont typeface="Arial" panose="020B0604020202020204" pitchFamily="34" charset="0"/>
              <a:buChar char="•"/>
            </a:pPr>
            <a:r>
              <a:rPr lang="en-US" b="0" i="0">
                <a:solidFill>
                  <a:srgbClr val="000000"/>
                </a:solidFill>
                <a:effectLst/>
                <a:latin typeface="DM Sans" pitchFamily="2" charset="0"/>
              </a:rPr>
              <a:t>The color palette is made up of seven colors with five different hues each, to help flex the brand language and meet different context and touchpoint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a:solidFill>
                  <a:srgbClr val="000000"/>
                </a:solidFill>
                <a:effectLst/>
                <a:latin typeface="DM Sans" pitchFamily="2" charset="0"/>
              </a:rPr>
              <a:t>We should m</a:t>
            </a:r>
            <a:r>
              <a:rPr lang="en-US" sz="1200">
                <a:effectLst/>
                <a:latin typeface="Segoe UI" panose="020B0502040204020203" pitchFamily="34" charset="0"/>
              </a:rPr>
              <a:t>ix colors with different brightness levels will achieve a more diverse and sophisticated look and feel.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Segoe UI" panose="020B0502040204020203" pitchFamily="34" charset="0"/>
              </a:rPr>
              <a:t>You should not color-code, meaning not assigning a specific color to a project or to a team.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DM Sans" pitchFamily="2" charset="0"/>
              </a:rPr>
              <a:t>You can find exact color references on the Brand Center, as well as some guidance on logo application on color, selection of different colors, and application examples.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i="0">
              <a:solidFill>
                <a:srgbClr val="000000"/>
              </a:solidFill>
              <a:effectLst/>
              <a:latin typeface="DM Sans" pitchFamily="2" charset="0"/>
            </a:endParaRPr>
          </a:p>
          <a:p>
            <a:pPr marL="171450" indent="-171450">
              <a:buFont typeface="Arial" panose="020B0604020202020204" pitchFamily="34" charset="0"/>
              <a:buChar char="•"/>
            </a:pPr>
            <a:endParaRPr lang="en-US" b="0" i="0">
              <a:solidFill>
                <a:srgbClr val="000000"/>
              </a:solidFill>
              <a:effectLst/>
              <a:latin typeface="DM Sans"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045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rtl="0" fontAlgn="base">
              <a:buFont typeface="Arial" panose="020B0604020202020204" pitchFamily="34" charset="0"/>
              <a:buChar char="•"/>
            </a:pPr>
            <a:r>
              <a:rPr lang="it-IT" sz="1200" i="0" u="none" strike="noStrike">
                <a:effectLst/>
              </a:rPr>
              <a:t>The dsm-firmenich world </a:t>
            </a:r>
            <a:r>
              <a:rPr lang="it-IT" sz="1200" i="0" u="none" strike="noStrike" err="1">
                <a:effectLst/>
              </a:rPr>
              <a:t>is</a:t>
            </a:r>
            <a:r>
              <a:rPr lang="it-IT" sz="1200" i="0" u="none" strike="noStrike">
                <a:effectLst/>
              </a:rPr>
              <a:t> </a:t>
            </a:r>
            <a:r>
              <a:rPr lang="it-IT" sz="1200" i="0" u="none" strike="noStrike" err="1">
                <a:effectLst/>
              </a:rPr>
              <a:t>about</a:t>
            </a:r>
            <a:r>
              <a:rPr lang="it-IT" sz="1200" i="0" u="none" strike="noStrike">
                <a:effectLst/>
              </a:rPr>
              <a:t> life and progress.</a:t>
            </a:r>
            <a:r>
              <a:rPr lang="en-US" sz="1200" i="0">
                <a:effectLst/>
              </a:rPr>
              <a:t>​</a:t>
            </a:r>
          </a:p>
          <a:p>
            <a:pPr marL="171450" indent="-171450" algn="l" rtl="0" fontAlgn="base">
              <a:buFont typeface="Arial" panose="020B0604020202020204" pitchFamily="34" charset="0"/>
              <a:buChar char="•"/>
            </a:pPr>
            <a:r>
              <a:rPr lang="it-IT" sz="1200" i="0" u="none" strike="noStrike" err="1">
                <a:effectLst/>
              </a:rPr>
              <a:t>Our</a:t>
            </a:r>
            <a:r>
              <a:rPr lang="it-IT" sz="1200" i="0" u="none" strike="noStrike">
                <a:effectLst/>
              </a:rPr>
              <a:t> </a:t>
            </a:r>
            <a:r>
              <a:rPr lang="it-IT" sz="1200" i="0" u="none" strike="noStrike" err="1">
                <a:effectLst/>
              </a:rPr>
              <a:t>identity</a:t>
            </a:r>
            <a:r>
              <a:rPr lang="it-IT" sz="1200" i="0" u="none" strike="noStrike">
                <a:effectLst/>
              </a:rPr>
              <a:t> </a:t>
            </a:r>
            <a:r>
              <a:rPr lang="it-IT" sz="1200" i="0" u="none" strike="noStrike" err="1">
                <a:effectLst/>
              </a:rPr>
              <a:t>uses</a:t>
            </a:r>
            <a:r>
              <a:rPr lang="it-IT" sz="1200" i="0" u="none" strike="noStrike">
                <a:effectLst/>
              </a:rPr>
              <a:t> </a:t>
            </a:r>
            <a:r>
              <a:rPr lang="it-IT" sz="1200" i="0" u="none" strike="noStrike" err="1">
                <a:effectLst/>
              </a:rPr>
              <a:t>real</a:t>
            </a:r>
            <a:r>
              <a:rPr lang="it-IT" sz="1200" i="0" u="none" strike="noStrike">
                <a:effectLst/>
              </a:rPr>
              <a:t>-life </a:t>
            </a:r>
            <a:r>
              <a:rPr lang="it-IT" sz="1200" i="0" u="none" strike="noStrike" err="1">
                <a:effectLst/>
              </a:rPr>
              <a:t>imagery</a:t>
            </a:r>
            <a:r>
              <a:rPr lang="it-IT" sz="1200" i="0" u="none" strike="noStrike">
                <a:effectLst/>
              </a:rPr>
              <a:t> with a strong reportage </a:t>
            </a:r>
            <a:r>
              <a:rPr lang="it-IT" sz="1200" i="0" u="none" strike="noStrike" err="1">
                <a:effectLst/>
              </a:rPr>
              <a:t>approach</a:t>
            </a:r>
            <a:r>
              <a:rPr lang="it-IT" sz="1200" i="0" u="none" strike="noStrike">
                <a:effectLst/>
              </a:rPr>
              <a:t> to </a:t>
            </a:r>
            <a:r>
              <a:rPr lang="it-IT" sz="1200" i="0" u="none" strike="noStrike" err="1">
                <a:effectLst/>
              </a:rPr>
              <a:t>represent</a:t>
            </a:r>
            <a:r>
              <a:rPr lang="it-IT" sz="1200" i="0" u="none" strike="noStrike">
                <a:effectLst/>
              </a:rPr>
              <a:t> the </a:t>
            </a:r>
            <a:r>
              <a:rPr lang="it-IT" sz="1200" i="0" u="none" strike="noStrike" err="1">
                <a:effectLst/>
              </a:rPr>
              <a:t>real</a:t>
            </a:r>
            <a:r>
              <a:rPr lang="it-IT" sz="1200" i="0" u="none" strike="noStrike">
                <a:effectLst/>
              </a:rPr>
              <a:t> world </a:t>
            </a:r>
            <a:r>
              <a:rPr lang="it-IT" sz="1200" i="0" u="none" strike="noStrike" err="1">
                <a:effectLst/>
              </a:rPr>
              <a:t>we</a:t>
            </a:r>
            <a:r>
              <a:rPr lang="it-IT" sz="1200" i="0" u="none" strike="noStrike">
                <a:effectLst/>
              </a:rPr>
              <a:t> live in</a:t>
            </a:r>
            <a:r>
              <a:rPr lang="it-IT"/>
              <a:t> </a:t>
            </a:r>
            <a:r>
              <a:rPr lang="en-US" u="none" strike="noStrike"/>
              <a:t>– so called the </a:t>
            </a:r>
            <a:r>
              <a:rPr lang="en-US" b="1" u="none" strike="noStrike"/>
              <a:t>Gallery of Life.</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b="0" i="0">
                <a:solidFill>
                  <a:srgbClr val="000000"/>
                </a:solidFill>
                <a:effectLst/>
                <a:latin typeface="DM Sans" pitchFamily="2" charset="0"/>
              </a:rPr>
              <a:t>To streamline photography, we created a framework indicating the type of images and their specific use. Gallery of life Tier 1 &amp; 2 images are always subjected to global brand approval. </a:t>
            </a:r>
            <a:endParaRPr lang="en-US" b="1" i="0">
              <a:effectLst/>
            </a:endParaRPr>
          </a:p>
          <a:p>
            <a:pPr marL="171450" indent="-171450" algn="l">
              <a:buFont typeface="Arial" panose="020B0604020202020204" pitchFamily="34" charset="0"/>
              <a:buChar char="•"/>
            </a:pPr>
            <a:r>
              <a:rPr lang="en-US" b="0" i="0">
                <a:solidFill>
                  <a:srgbClr val="000000"/>
                </a:solidFill>
                <a:effectLst/>
                <a:latin typeface="DM Sans" pitchFamily="2" charset="0"/>
              </a:rPr>
              <a:t>You can learn more about our imagery and the tier system on the Brand Center and we also have an asset library where you can find the approved images.</a:t>
            </a:r>
          </a:p>
          <a:p>
            <a:pPr marL="171450" indent="-171450" algn="l">
              <a:buFont typeface="Arial" panose="020B0604020202020204" pitchFamily="34" charset="0"/>
              <a:buChar char="•"/>
            </a:pPr>
            <a:r>
              <a:rPr lang="en-US" b="0" i="0">
                <a:solidFill>
                  <a:srgbClr val="000000"/>
                </a:solidFill>
                <a:effectLst/>
                <a:latin typeface="DM Sans" pitchFamily="2" charset="0"/>
              </a:rPr>
              <a:t>Please do not use any images that are not aligned with our brand guidelines.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119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accent4"/>
                </a:solidFill>
                <a:effectLst/>
                <a:uLnTx/>
                <a:uFillTx/>
                <a:latin typeface="Lora" pitchFamily="2" charset="0"/>
                <a:ea typeface="+mn-ea"/>
                <a:cs typeface="+mn-cs"/>
              </a:rPr>
              <a:t>The three dots are a symbol of our brand and reflects our purpose.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chemeClr val="accent4"/>
                </a:solidFill>
                <a:effectLst/>
                <a:uLnTx/>
                <a:uFillTx/>
                <a:latin typeface="Lora" pitchFamily="2" charset="0"/>
                <a:ea typeface="+mn-ea"/>
                <a:cs typeface="+mn-cs"/>
              </a:rPr>
              <a:t>They represent a visual depiction of our three forces and the constant movement toward bringing progress to life.</a:t>
            </a:r>
            <a:endParaRPr lang="en-US"/>
          </a:p>
          <a:p>
            <a:pPr marL="171450" indent="-171450">
              <a:buFont typeface="Arial" panose="020B0604020202020204" pitchFamily="34" charset="0"/>
              <a:buChar char="•"/>
            </a:pPr>
            <a:r>
              <a:rPr lang="en-US"/>
              <a:t>That’s why it’s crucial to use the dots correctly</a:t>
            </a:r>
          </a:p>
          <a:p>
            <a:pPr marL="171450" indent="-171450">
              <a:buFont typeface="Arial" panose="020B0604020202020204" pitchFamily="34" charset="0"/>
              <a:buChar char="•"/>
            </a:pPr>
            <a:r>
              <a:rPr lang="en-US"/>
              <a:t>We have 4 different permutation levels when using the three dots, which is a little technical, but you can learn more about it on the Brand Center</a:t>
            </a:r>
          </a:p>
          <a:p>
            <a:pPr marL="171450" indent="-171450">
              <a:buFont typeface="Arial" panose="020B0604020202020204" pitchFamily="34" charset="0"/>
              <a:buChar char="•"/>
            </a:pPr>
            <a:r>
              <a:rPr lang="en-US"/>
              <a:t>There are two styles: full color, and outline</a:t>
            </a:r>
          </a:p>
          <a:p>
            <a:pPr marL="171450" indent="-171450">
              <a:buFont typeface="Arial" panose="020B0604020202020204" pitchFamily="34" charset="0"/>
              <a:buChar char="•"/>
            </a:pPr>
            <a:r>
              <a:rPr lang="en-US"/>
              <a:t>There are example of Don’ts – please see carefully to make sure these do not happen. One important rule is that the 3 dots are not to be used as containers for content (images or text)</a:t>
            </a:r>
          </a:p>
        </p:txBody>
      </p:sp>
      <p:sp>
        <p:nvSpPr>
          <p:cNvPr id="4" name="Slide Number Placeholder 3"/>
          <p:cNvSpPr>
            <a:spLocks noGrp="1"/>
          </p:cNvSpPr>
          <p:nvPr>
            <p:ph type="sldNum" sz="quarter" idx="5"/>
          </p:nvPr>
        </p:nvSpPr>
        <p:spPr/>
        <p:txBody>
          <a:bodyPr/>
          <a:lstStyle/>
          <a:p>
            <a:fld id="{B05EFF53-B5E9-4C67-9F80-34173122F7DF}" type="slidenum">
              <a:rPr lang="en-GB" smtClean="0"/>
              <a:t>18</a:t>
            </a:fld>
            <a:endParaRPr lang="en-GB"/>
          </a:p>
        </p:txBody>
      </p:sp>
    </p:spTree>
    <p:extLst>
      <p:ext uri="{BB962C8B-B14F-4D97-AF65-F5344CB8AC3E}">
        <p14:creationId xmlns:p14="http://schemas.microsoft.com/office/powerpoint/2010/main" val="3920632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Here are the key links</a:t>
            </a:r>
          </a:p>
          <a:p>
            <a:pPr marL="171450" indent="-171450">
              <a:buFont typeface="Arial" panose="020B0604020202020204" pitchFamily="34" charset="0"/>
              <a:buChar char="•"/>
            </a:pPr>
            <a:r>
              <a:rPr lang="en-US"/>
              <a:t>Brand Center: where you can find all materials</a:t>
            </a:r>
          </a:p>
          <a:p>
            <a:pPr marL="171450" indent="-171450">
              <a:buFont typeface="Arial" panose="020B0604020202020204" pitchFamily="34" charset="0"/>
              <a:buChar char="•"/>
            </a:pPr>
            <a:r>
              <a:rPr lang="en-US"/>
              <a:t>Asset library: where you can find all images, footages, and icons</a:t>
            </a:r>
          </a:p>
          <a:p>
            <a:pPr marL="171450" indent="-171450">
              <a:buFont typeface="Arial" panose="020B0604020202020204" pitchFamily="34" charset="0"/>
              <a:buChar char="•"/>
            </a:pPr>
            <a:r>
              <a:rPr lang="en-US"/>
              <a:t>Brand Checklist: a one-pager about the basics of brand</a:t>
            </a:r>
          </a:p>
          <a:p>
            <a:pPr marL="171450" indent="-171450">
              <a:buFont typeface="Arial" panose="020B0604020202020204" pitchFamily="34" charset="0"/>
              <a:buChar char="•"/>
            </a:pPr>
            <a:r>
              <a:rPr lang="en-US"/>
              <a:t>FAQ page on the brand center: where you can read more about some of the most commonly asked questions.</a:t>
            </a:r>
          </a:p>
          <a:p>
            <a:pPr marL="171450" indent="-171450">
              <a:buFont typeface="Arial" panose="020B0604020202020204" pitchFamily="34" charset="0"/>
              <a:buChar char="•"/>
            </a:pPr>
            <a:r>
              <a:rPr lang="en-US"/>
              <a:t>If you have any other questions, or need any materials to be reviewed, please contact the brand helpdesk at: branding.support@dsm-firmenich.com</a:t>
            </a:r>
          </a:p>
        </p:txBody>
      </p:sp>
      <p:sp>
        <p:nvSpPr>
          <p:cNvPr id="4" name="Slide Number Placeholder 3"/>
          <p:cNvSpPr>
            <a:spLocks noGrp="1"/>
          </p:cNvSpPr>
          <p:nvPr>
            <p:ph type="sldNum" sz="quarter" idx="5"/>
          </p:nvPr>
        </p:nvSpPr>
        <p:spPr/>
        <p:txBody>
          <a:bodyPr/>
          <a:lstStyle/>
          <a:p>
            <a:fld id="{B05EFF53-B5E9-4C67-9F80-34173122F7DF}" type="slidenum">
              <a:rPr lang="en-GB" smtClean="0"/>
              <a:t>20</a:t>
            </a:fld>
            <a:endParaRPr lang="en-GB"/>
          </a:p>
        </p:txBody>
      </p:sp>
    </p:spTree>
    <p:extLst>
      <p:ext uri="{BB962C8B-B14F-4D97-AF65-F5344CB8AC3E}">
        <p14:creationId xmlns:p14="http://schemas.microsoft.com/office/powerpoint/2010/main" val="2941229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Your journey at dsm-firmenich is starting, and you can start embracing the brand by updating your employer on LinkedIn.</a:t>
            </a:r>
          </a:p>
          <a:p>
            <a:endParaRPr lang="en-US"/>
          </a:p>
          <a:p>
            <a:r>
              <a:rPr lang="en-US"/>
              <a:t>Here is the how-to.</a:t>
            </a:r>
          </a:p>
          <a:p>
            <a:r>
              <a:rPr lang="en-US"/>
              <a:t>Step 1 / 2 / 3</a:t>
            </a:r>
          </a:p>
          <a:p>
            <a:r>
              <a:rPr lang="en-US"/>
              <a:t>Make sure you emphasize again on the company name – it’s lower case ‘dsm-firmenich’.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58089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Also, if you're interested, you can send an email to the Brand Helpdesk to join the Brand Ambassador Community, where you'll receive newsletters and invitations to network calls and trainings to stay updated on the latest developments.</a:t>
            </a:r>
          </a:p>
        </p:txBody>
      </p:sp>
      <p:sp>
        <p:nvSpPr>
          <p:cNvPr id="4" name="Slide Number Placeholder 3"/>
          <p:cNvSpPr>
            <a:spLocks noGrp="1"/>
          </p:cNvSpPr>
          <p:nvPr>
            <p:ph type="sldNum" sz="quarter" idx="5"/>
          </p:nvPr>
        </p:nvSpPr>
        <p:spPr/>
        <p:txBody>
          <a:bodyPr/>
          <a:lstStyle/>
          <a:p>
            <a:fld id="{B05EFF53-B5E9-4C67-9F80-34173122F7DF}" type="slidenum">
              <a:rPr lang="en-GB" smtClean="0"/>
              <a:t>22</a:t>
            </a:fld>
            <a:endParaRPr lang="en-GB"/>
          </a:p>
        </p:txBody>
      </p:sp>
    </p:spTree>
    <p:extLst>
      <p:ext uri="{BB962C8B-B14F-4D97-AF65-F5344CB8AC3E}">
        <p14:creationId xmlns:p14="http://schemas.microsoft.com/office/powerpoint/2010/main" val="20055375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a:t>
            </a:r>
          </a:p>
        </p:txBody>
      </p:sp>
      <p:sp>
        <p:nvSpPr>
          <p:cNvPr id="4" name="Slide Number Placeholder 3"/>
          <p:cNvSpPr>
            <a:spLocks noGrp="1"/>
          </p:cNvSpPr>
          <p:nvPr>
            <p:ph type="sldNum" sz="quarter" idx="5"/>
          </p:nvPr>
        </p:nvSpPr>
        <p:spPr/>
        <p:txBody>
          <a:bodyPr/>
          <a:lstStyle/>
          <a:p>
            <a:fld id="{B05EFF53-B5E9-4C67-9F80-34173122F7DF}" type="slidenum">
              <a:rPr lang="en-GB" smtClean="0"/>
              <a:t>23</a:t>
            </a:fld>
            <a:endParaRPr lang="en-GB"/>
          </a:p>
        </p:txBody>
      </p:sp>
    </p:spTree>
    <p:extLst>
      <p:ext uri="{BB962C8B-B14F-4D97-AF65-F5344CB8AC3E}">
        <p14:creationId xmlns:p14="http://schemas.microsoft.com/office/powerpoint/2010/main" val="2556831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192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8" name="TextBox 7">
            <a:extLst>
              <a:ext uri="{FF2B5EF4-FFF2-40B4-BE49-F238E27FC236}">
                <a16:creationId xmlns:a16="http://schemas.microsoft.com/office/drawing/2014/main" id="{644E4892-B5C7-C3FE-9852-BE3274C2C5A9}"/>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3" name="TextBox 2">
            <a:extLst>
              <a:ext uri="{FF2B5EF4-FFF2-40B4-BE49-F238E27FC236}">
                <a16:creationId xmlns:a16="http://schemas.microsoft.com/office/drawing/2014/main" id="{AC5A052F-8E74-92A4-749B-4F19EA91290F}"/>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3" name="TextBox 2">
            <a:extLst>
              <a:ext uri="{FF2B5EF4-FFF2-40B4-BE49-F238E27FC236}">
                <a16:creationId xmlns:a16="http://schemas.microsoft.com/office/drawing/2014/main" id="{2F467781-1BB6-598E-D1AF-86CC60572017}"/>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3" name="TextBox 2">
            <a:extLst>
              <a:ext uri="{FF2B5EF4-FFF2-40B4-BE49-F238E27FC236}">
                <a16:creationId xmlns:a16="http://schemas.microsoft.com/office/drawing/2014/main" id="{0DFF0F32-7912-D03C-9630-32664B2C4AC5}"/>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23703522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37126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2393960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8405665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7E0FAE7-048D-DEA8-F330-08E374651AE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1302927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818519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F6C7C660-B0F7-8B07-5C28-3CDA1C7E166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3190253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BD69D7"/>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6275495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BD69D7"/>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49ADA8EB-7DC5-CD4C-F674-FEB6FBED2024}"/>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39351574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9138B0"/>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a:t>
            </a:r>
            <a:r>
              <a:rPr lang="en-US" err="1"/>
              <a:t>namec</a:t>
            </a:r>
            <a:endParaRPr lang="en-GB"/>
          </a:p>
        </p:txBody>
      </p:sp>
    </p:spTree>
    <p:extLst>
      <p:ext uri="{BB962C8B-B14F-4D97-AF65-F5344CB8AC3E}">
        <p14:creationId xmlns:p14="http://schemas.microsoft.com/office/powerpoint/2010/main" val="4277618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9138B0"/>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FA96C33-5153-EA57-A652-ED63342AF052}"/>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26692491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11-7-2025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9128993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lvl1pPr>
          </a:lstStyle>
          <a:p>
            <a:r>
              <a:rPr lang="en-US"/>
              <a:t>00</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3142399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 Chapter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860104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468438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hapter 3">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19639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rgbClr val="BD69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346170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2809693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25664305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2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16826991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20537928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Tree>
    <p:extLst>
      <p:ext uri="{BB962C8B-B14F-4D97-AF65-F5344CB8AC3E}">
        <p14:creationId xmlns:p14="http://schemas.microsoft.com/office/powerpoint/2010/main" val="39919376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16885138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41526153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8698913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381107382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30605351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693292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875298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Tree>
    <p:extLst>
      <p:ext uri="{BB962C8B-B14F-4D97-AF65-F5344CB8AC3E}">
        <p14:creationId xmlns:p14="http://schemas.microsoft.com/office/powerpoint/2010/main" val="892460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Tree>
    <p:extLst>
      <p:ext uri="{BB962C8B-B14F-4D97-AF65-F5344CB8AC3E}">
        <p14:creationId xmlns:p14="http://schemas.microsoft.com/office/powerpoint/2010/main" val="12417100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Tree>
    <p:extLst>
      <p:ext uri="{BB962C8B-B14F-4D97-AF65-F5344CB8AC3E}">
        <p14:creationId xmlns:p14="http://schemas.microsoft.com/office/powerpoint/2010/main" val="303749244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image" Target="../media/image1.png"/><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theme" Target="../theme/theme2.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8"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7">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01" r:id="rId43"/>
    <p:sldLayoutId id="2147483702" r:id="rId44"/>
    <p:sldLayoutId id="2147483761" r:id="rId4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9535396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 id="2147483753" r:id="rId28"/>
    <p:sldLayoutId id="2147483754" r:id="rId29"/>
    <p:sldLayoutId id="2147483755" r:id="rId30"/>
    <p:sldLayoutId id="2147483756" r:id="rId3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yc8eFFjHqcA&amp;t=1s" TargetMode="External"/><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Pyx0bOBka9M" TargetMode="External"/><Relationship Id="rId2" Type="http://schemas.openxmlformats.org/officeDocument/2006/relationships/notesSlide" Target="../notesSlides/notesSlide3.xml"/><Relationship Id="rId1" Type="http://schemas.openxmlformats.org/officeDocument/2006/relationships/slideLayout" Target="../slideLayouts/slideLayout26.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time_continue=33&amp;v=qTl-F4JBc4o&amp;embeds_referring_euri=https%3A%2F%2Fwww.dsm-firmenich.com%2F&amp;embeds_referring_origin=https%3A%2F%2Fwww.dsm-firmenich.com&amp;source_ve_path=Mjg2NjY" TargetMode="External"/><Relationship Id="rId2" Type="http://schemas.openxmlformats.org/officeDocument/2006/relationships/notesSlide" Target="../notesSlides/notesSlide6.xml"/><Relationship Id="rId1" Type="http://schemas.openxmlformats.org/officeDocument/2006/relationships/slideLayout" Target="../slideLayouts/slideLayout26.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45.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2.jpe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jpeg"/><Relationship Id="rId2" Type="http://schemas.openxmlformats.org/officeDocument/2006/relationships/notesSlide" Target="../notesSlides/notesSlide10.xml"/><Relationship Id="rId16" Type="http://schemas.openxmlformats.org/officeDocument/2006/relationships/image" Target="../media/image25.png"/><Relationship Id="rId1" Type="http://schemas.openxmlformats.org/officeDocument/2006/relationships/slideLayout" Target="../slideLayouts/slideLayout26.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jpeg"/><Relationship Id="rId10" Type="http://schemas.openxmlformats.org/officeDocument/2006/relationships/image" Target="../media/image19.jpe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jpeg"/><Relationship Id="rId1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8.jpg"/><Relationship Id="rId18" Type="http://schemas.openxmlformats.org/officeDocument/2006/relationships/image" Target="../media/image43.jpg"/><Relationship Id="rId26" Type="http://schemas.openxmlformats.org/officeDocument/2006/relationships/image" Target="../media/image51.jpg"/><Relationship Id="rId3" Type="http://schemas.openxmlformats.org/officeDocument/2006/relationships/image" Target="../media/image29.jpeg"/><Relationship Id="rId21" Type="http://schemas.openxmlformats.org/officeDocument/2006/relationships/image" Target="../media/image46.jpg"/><Relationship Id="rId7" Type="http://schemas.openxmlformats.org/officeDocument/2006/relationships/image" Target="../media/image32.jpeg"/><Relationship Id="rId12" Type="http://schemas.openxmlformats.org/officeDocument/2006/relationships/image" Target="../media/image37.jpg"/><Relationship Id="rId17" Type="http://schemas.openxmlformats.org/officeDocument/2006/relationships/image" Target="../media/image42.jpeg"/><Relationship Id="rId25" Type="http://schemas.openxmlformats.org/officeDocument/2006/relationships/image" Target="../media/image50.png"/><Relationship Id="rId2" Type="http://schemas.openxmlformats.org/officeDocument/2006/relationships/notesSlide" Target="../notesSlides/notesSlide11.xml"/><Relationship Id="rId16" Type="http://schemas.openxmlformats.org/officeDocument/2006/relationships/image" Target="../media/image41.jpg"/><Relationship Id="rId20" Type="http://schemas.openxmlformats.org/officeDocument/2006/relationships/image" Target="../media/image45.jpg"/><Relationship Id="rId29" Type="http://schemas.openxmlformats.org/officeDocument/2006/relationships/image" Target="../media/image54.jpg"/><Relationship Id="rId1" Type="http://schemas.openxmlformats.org/officeDocument/2006/relationships/slideLayout" Target="../slideLayouts/slideLayout45.xml"/><Relationship Id="rId6" Type="http://schemas.openxmlformats.org/officeDocument/2006/relationships/image" Target="../media/image31.jpeg"/><Relationship Id="rId11" Type="http://schemas.openxmlformats.org/officeDocument/2006/relationships/image" Target="../media/image36.png"/><Relationship Id="rId24" Type="http://schemas.openxmlformats.org/officeDocument/2006/relationships/image" Target="../media/image49.jpg"/><Relationship Id="rId32" Type="http://schemas.openxmlformats.org/officeDocument/2006/relationships/image" Target="../media/image57.jpeg"/><Relationship Id="rId5" Type="http://schemas.openxmlformats.org/officeDocument/2006/relationships/image" Target="../media/image30.png"/><Relationship Id="rId15" Type="http://schemas.openxmlformats.org/officeDocument/2006/relationships/image" Target="../media/image40.jpg"/><Relationship Id="rId23" Type="http://schemas.openxmlformats.org/officeDocument/2006/relationships/image" Target="../media/image48.jpg"/><Relationship Id="rId28" Type="http://schemas.openxmlformats.org/officeDocument/2006/relationships/image" Target="../media/image53.jpg"/><Relationship Id="rId10" Type="http://schemas.openxmlformats.org/officeDocument/2006/relationships/image" Target="../media/image35.png"/><Relationship Id="rId19" Type="http://schemas.openxmlformats.org/officeDocument/2006/relationships/image" Target="../media/image44.jpg"/><Relationship Id="rId31" Type="http://schemas.openxmlformats.org/officeDocument/2006/relationships/image" Target="../media/image56.jpeg"/><Relationship Id="rId4" Type="http://schemas.openxmlformats.org/officeDocument/2006/relationships/image" Target="../media/image1.png"/><Relationship Id="rId9" Type="http://schemas.openxmlformats.org/officeDocument/2006/relationships/image" Target="../media/image34.jpeg"/><Relationship Id="rId14" Type="http://schemas.openxmlformats.org/officeDocument/2006/relationships/image" Target="../media/image39.jpg"/><Relationship Id="rId22" Type="http://schemas.openxmlformats.org/officeDocument/2006/relationships/image" Target="../media/image47.jpg"/><Relationship Id="rId27" Type="http://schemas.openxmlformats.org/officeDocument/2006/relationships/image" Target="../media/image52.jpg"/><Relationship Id="rId30" Type="http://schemas.openxmlformats.org/officeDocument/2006/relationships/image" Target="../media/image55.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6.xml"/><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6.xml"/></Relationships>
</file>

<file path=ppt/slides/_rels/slide17.xml.rels><?xml version="1.0" encoding="UTF-8" standalone="yes"?>
<Relationships xmlns="http://schemas.openxmlformats.org/package/2006/relationships"><Relationship Id="rId13" Type="http://schemas.openxmlformats.org/officeDocument/2006/relationships/image" Target="../media/image47.jpg"/><Relationship Id="rId18" Type="http://schemas.openxmlformats.org/officeDocument/2006/relationships/image" Target="../media/image52.jpg"/><Relationship Id="rId26" Type="http://schemas.openxmlformats.org/officeDocument/2006/relationships/image" Target="../media/image64.jpeg"/><Relationship Id="rId39" Type="http://schemas.openxmlformats.org/officeDocument/2006/relationships/image" Target="../media/image77.jpeg"/><Relationship Id="rId21" Type="http://schemas.openxmlformats.org/officeDocument/2006/relationships/image" Target="../media/image55.jpg"/><Relationship Id="rId34" Type="http://schemas.openxmlformats.org/officeDocument/2006/relationships/image" Target="../media/image72.jpeg"/><Relationship Id="rId42" Type="http://schemas.openxmlformats.org/officeDocument/2006/relationships/image" Target="../media/image80.jpeg"/><Relationship Id="rId7" Type="http://schemas.openxmlformats.org/officeDocument/2006/relationships/image" Target="../media/image41.jpg"/><Relationship Id="rId2" Type="http://schemas.openxmlformats.org/officeDocument/2006/relationships/notesSlide" Target="../notesSlides/notesSlide14.xml"/><Relationship Id="rId16" Type="http://schemas.openxmlformats.org/officeDocument/2006/relationships/image" Target="../media/image50.png"/><Relationship Id="rId29" Type="http://schemas.openxmlformats.org/officeDocument/2006/relationships/image" Target="../media/image67.jpeg"/><Relationship Id="rId1" Type="http://schemas.openxmlformats.org/officeDocument/2006/relationships/slideLayout" Target="../slideLayouts/slideLayout66.xml"/><Relationship Id="rId6" Type="http://schemas.openxmlformats.org/officeDocument/2006/relationships/image" Target="../media/image40.jpg"/><Relationship Id="rId11" Type="http://schemas.openxmlformats.org/officeDocument/2006/relationships/image" Target="../media/image45.jpg"/><Relationship Id="rId24" Type="http://schemas.openxmlformats.org/officeDocument/2006/relationships/image" Target="../media/image62.jpeg"/><Relationship Id="rId32" Type="http://schemas.openxmlformats.org/officeDocument/2006/relationships/image" Target="../media/image70.jpeg"/><Relationship Id="rId37" Type="http://schemas.openxmlformats.org/officeDocument/2006/relationships/image" Target="../media/image75.jpeg"/><Relationship Id="rId40" Type="http://schemas.openxmlformats.org/officeDocument/2006/relationships/image" Target="../media/image78.jpeg"/><Relationship Id="rId45" Type="http://schemas.openxmlformats.org/officeDocument/2006/relationships/image" Target="../media/image2.png"/><Relationship Id="rId5" Type="http://schemas.openxmlformats.org/officeDocument/2006/relationships/image" Target="../media/image39.jpg"/><Relationship Id="rId15" Type="http://schemas.openxmlformats.org/officeDocument/2006/relationships/image" Target="../media/image49.jpg"/><Relationship Id="rId23" Type="http://schemas.openxmlformats.org/officeDocument/2006/relationships/image" Target="../media/image61.jpeg"/><Relationship Id="rId28" Type="http://schemas.openxmlformats.org/officeDocument/2006/relationships/image" Target="../media/image66.jpeg"/><Relationship Id="rId36" Type="http://schemas.openxmlformats.org/officeDocument/2006/relationships/image" Target="../media/image74.jpeg"/><Relationship Id="rId10" Type="http://schemas.openxmlformats.org/officeDocument/2006/relationships/image" Target="../media/image44.jpg"/><Relationship Id="rId19" Type="http://schemas.openxmlformats.org/officeDocument/2006/relationships/image" Target="../media/image53.jpg"/><Relationship Id="rId31" Type="http://schemas.openxmlformats.org/officeDocument/2006/relationships/image" Target="../media/image69.jpeg"/><Relationship Id="rId44" Type="http://schemas.openxmlformats.org/officeDocument/2006/relationships/image" Target="../media/image82.jpeg"/><Relationship Id="rId4" Type="http://schemas.openxmlformats.org/officeDocument/2006/relationships/image" Target="../media/image38.jpg"/><Relationship Id="rId9" Type="http://schemas.openxmlformats.org/officeDocument/2006/relationships/image" Target="../media/image43.jpg"/><Relationship Id="rId14" Type="http://schemas.openxmlformats.org/officeDocument/2006/relationships/image" Target="../media/image48.jpg"/><Relationship Id="rId22" Type="http://schemas.openxmlformats.org/officeDocument/2006/relationships/image" Target="../media/image60.jpeg"/><Relationship Id="rId27" Type="http://schemas.openxmlformats.org/officeDocument/2006/relationships/image" Target="../media/image65.jpeg"/><Relationship Id="rId30" Type="http://schemas.openxmlformats.org/officeDocument/2006/relationships/image" Target="../media/image68.jpeg"/><Relationship Id="rId35" Type="http://schemas.openxmlformats.org/officeDocument/2006/relationships/image" Target="../media/image73.jpeg"/><Relationship Id="rId43" Type="http://schemas.openxmlformats.org/officeDocument/2006/relationships/image" Target="../media/image81.jpeg"/><Relationship Id="rId8" Type="http://schemas.openxmlformats.org/officeDocument/2006/relationships/image" Target="../media/image42.jpeg"/><Relationship Id="rId3" Type="http://schemas.openxmlformats.org/officeDocument/2006/relationships/image" Target="../media/image37.jpg"/><Relationship Id="rId12" Type="http://schemas.openxmlformats.org/officeDocument/2006/relationships/image" Target="../media/image46.jpg"/><Relationship Id="rId17" Type="http://schemas.openxmlformats.org/officeDocument/2006/relationships/image" Target="../media/image51.jpg"/><Relationship Id="rId25" Type="http://schemas.openxmlformats.org/officeDocument/2006/relationships/image" Target="../media/image63.jpeg"/><Relationship Id="rId33" Type="http://schemas.openxmlformats.org/officeDocument/2006/relationships/image" Target="../media/image71.jpeg"/><Relationship Id="rId38" Type="http://schemas.openxmlformats.org/officeDocument/2006/relationships/image" Target="../media/image76.jpeg"/><Relationship Id="rId46" Type="http://schemas.openxmlformats.org/officeDocument/2006/relationships/image" Target="../media/image83.jpeg"/><Relationship Id="rId20" Type="http://schemas.openxmlformats.org/officeDocument/2006/relationships/image" Target="../media/image54.jpg"/><Relationship Id="rId41" Type="http://schemas.openxmlformats.org/officeDocument/2006/relationships/image" Target="../media/image79.jpeg"/></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87.png"/><Relationship Id="rId18" Type="http://schemas.openxmlformats.org/officeDocument/2006/relationships/image" Target="../media/image91.png"/><Relationship Id="rId3" Type="http://schemas.openxmlformats.org/officeDocument/2006/relationships/image" Target="../media/image1.png"/><Relationship Id="rId7" Type="http://schemas.openxmlformats.org/officeDocument/2006/relationships/image" Target="../media/image34.jpeg"/><Relationship Id="rId12" Type="http://schemas.openxmlformats.org/officeDocument/2006/relationships/image" Target="../media/image86.png"/><Relationship Id="rId17" Type="http://schemas.openxmlformats.org/officeDocument/2006/relationships/image" Target="../media/image90.png"/><Relationship Id="rId2" Type="http://schemas.openxmlformats.org/officeDocument/2006/relationships/notesSlide" Target="../notesSlides/notesSlide15.xml"/><Relationship Id="rId16" Type="http://schemas.openxmlformats.org/officeDocument/2006/relationships/image" Target="../media/image89.png"/><Relationship Id="rId1" Type="http://schemas.openxmlformats.org/officeDocument/2006/relationships/slideLayout" Target="../slideLayouts/slideLayout26.xml"/><Relationship Id="rId6" Type="http://schemas.openxmlformats.org/officeDocument/2006/relationships/image" Target="../media/image33.jpeg"/><Relationship Id="rId11" Type="http://schemas.openxmlformats.org/officeDocument/2006/relationships/image" Target="../media/image85.png"/><Relationship Id="rId5" Type="http://schemas.openxmlformats.org/officeDocument/2006/relationships/image" Target="../media/image32.jpeg"/><Relationship Id="rId15" Type="http://schemas.openxmlformats.org/officeDocument/2006/relationships/image" Target="../media/image7.png"/><Relationship Id="rId10" Type="http://schemas.openxmlformats.org/officeDocument/2006/relationships/image" Target="../media/image84.png"/><Relationship Id="rId4" Type="http://schemas.openxmlformats.org/officeDocument/2006/relationships/image" Target="../media/image31.jpeg"/><Relationship Id="rId9" Type="http://schemas.openxmlformats.org/officeDocument/2006/relationships/image" Target="../media/image36.png"/><Relationship Id="rId14" Type="http://schemas.openxmlformats.org/officeDocument/2006/relationships/image" Target="../media/image8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8" Type="http://schemas.openxmlformats.org/officeDocument/2006/relationships/hyperlink" Target="https://www.dsm-firmenich.com/int-brandcenter/en/help-desk.html" TargetMode="External"/><Relationship Id="rId3" Type="http://schemas.openxmlformats.org/officeDocument/2006/relationships/image" Target="../media/image92.png"/><Relationship Id="rId7" Type="http://schemas.openxmlformats.org/officeDocument/2006/relationships/hyperlink" Target="mailto:branding.support@dsm-firmenich.com" TargetMode="External"/><Relationship Id="rId2" Type="http://schemas.openxmlformats.org/officeDocument/2006/relationships/notesSlide" Target="../notesSlides/notesSlide16.xml"/><Relationship Id="rId1" Type="http://schemas.openxmlformats.org/officeDocument/2006/relationships/slideLayout" Target="../slideLayouts/slideLayout27.xml"/><Relationship Id="rId6" Type="http://schemas.openxmlformats.org/officeDocument/2006/relationships/hyperlink" Target="https://dsm1234.sharepoint.com/sites/group-communications/SiteAssets/Forms/AllItems.aspx?id=%2Fsites%2Fgroup%2Dcommunications%2FSiteAssets%2FSitePages%2FOur%2DBranding%2Fdsm%2Dfirmenich%2Dbrand%2Dchecklist%2Epdf&amp;parent=%2Fsites%2Fgroup%2Dcommunications%2FSiteAssets%2FSitePages%2FOur%2DBranding" TargetMode="External"/><Relationship Id="rId5" Type="http://schemas.openxmlformats.org/officeDocument/2006/relationships/image" Target="../media/image93.png"/><Relationship Id="rId10" Type="http://schemas.openxmlformats.org/officeDocument/2006/relationships/image" Target="../media/image95.jpeg"/><Relationship Id="rId4" Type="http://schemas.openxmlformats.org/officeDocument/2006/relationships/hyperlink" Target="https://www.dsm-firmenich.com/brandcenter/login_page.html?redirectURL=/content/dsm-firmenich/brandcenter/en/home.html" TargetMode="External"/><Relationship Id="rId9" Type="http://schemas.openxmlformats.org/officeDocument/2006/relationships/image" Target="../media/image94.png"/></Relationships>
</file>

<file path=ppt/slides/_rels/slide2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7.xml"/><Relationship Id="rId1" Type="http://schemas.openxmlformats.org/officeDocument/2006/relationships/slideLayout" Target="../slideLayouts/slideLayout27.xml"/><Relationship Id="rId4" Type="http://schemas.openxmlformats.org/officeDocument/2006/relationships/hyperlink" Target="https://brandcenter.dsm-firmenich.com/content/dam/dsm-firmenich/brandcenter/documents/guidelines/social-media/dsm-firmenich-linkedin-banner.zip"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hyperlink" Target="mailto:branding.support@dsm-firmenich.com" TargetMode="Externa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Two women standing on a boat throwing oranges&#10;&#10;Description automatically generated">
            <a:extLst>
              <a:ext uri="{FF2B5EF4-FFF2-40B4-BE49-F238E27FC236}">
                <a16:creationId xmlns:a16="http://schemas.microsoft.com/office/drawing/2014/main" id="{70A050D3-012A-B8A2-CC72-BE3F68876322}"/>
              </a:ext>
            </a:extLst>
          </p:cNvPr>
          <p:cNvPicPr>
            <a:picLocks noGrp="1" noChangeAspect="1"/>
          </p:cNvPicPr>
          <p:nvPr>
            <p:ph type="pic" sz="quarter" idx="25"/>
          </p:nvPr>
        </p:nvPicPr>
        <p:blipFill>
          <a:blip r:embed="rId3">
            <a:extLst>
              <a:ext uri="{28A0092B-C50C-407E-A947-70E740481C1C}">
                <a14:useLocalDpi xmlns:a14="http://schemas.microsoft.com/office/drawing/2010/main" val="0"/>
              </a:ext>
            </a:extLst>
          </a:blip>
          <a:srcRect t="13" b="13"/>
          <a:stretch>
            <a:fillRect/>
          </a:stretch>
        </p:blipFill>
        <p:spPr/>
      </p:pic>
      <p:sp>
        <p:nvSpPr>
          <p:cNvPr id="3" name="Date Placeholder 2">
            <a:extLst>
              <a:ext uri="{FF2B5EF4-FFF2-40B4-BE49-F238E27FC236}">
                <a16:creationId xmlns:a16="http://schemas.microsoft.com/office/drawing/2014/main" id="{0DF3524D-08C3-2E83-5066-C143054B6836}"/>
              </a:ext>
            </a:extLst>
          </p:cNvPr>
          <p:cNvSpPr>
            <a:spLocks noGrp="1"/>
          </p:cNvSpPr>
          <p:nvPr>
            <p:ph type="dt" sz="half" idx="10"/>
          </p:nvPr>
        </p:nvSpPr>
        <p:spPr/>
        <p:txBody>
          <a:bodyPr/>
          <a:lstStyle/>
          <a:p>
            <a:r>
              <a:rPr lang="en-GB"/>
              <a:t>Last updated: October 2024</a:t>
            </a:r>
          </a:p>
        </p:txBody>
      </p:sp>
      <p:sp>
        <p:nvSpPr>
          <p:cNvPr id="4" name="Title 3">
            <a:extLst>
              <a:ext uri="{FF2B5EF4-FFF2-40B4-BE49-F238E27FC236}">
                <a16:creationId xmlns:a16="http://schemas.microsoft.com/office/drawing/2014/main" id="{D709B94C-6875-2083-FCBC-7020C54BF1C1}"/>
              </a:ext>
            </a:extLst>
          </p:cNvPr>
          <p:cNvSpPr>
            <a:spLocks noGrp="1"/>
          </p:cNvSpPr>
          <p:nvPr>
            <p:ph type="ctrTitle"/>
          </p:nvPr>
        </p:nvSpPr>
        <p:spPr/>
        <p:txBody>
          <a:bodyPr/>
          <a:lstStyle/>
          <a:p>
            <a:r>
              <a:rPr lang="en-GB"/>
              <a:t>Introduction to the </a:t>
            </a:r>
            <a:br>
              <a:rPr lang="en-GB"/>
            </a:br>
            <a:r>
              <a:rPr lang="en-GB"/>
              <a:t>dsm-firmenich brand</a:t>
            </a:r>
            <a:endParaRPr lang="en-US"/>
          </a:p>
        </p:txBody>
      </p:sp>
      <p:pic>
        <p:nvPicPr>
          <p:cNvPr id="8" name="Picture 7">
            <a:extLst>
              <a:ext uri="{FF2B5EF4-FFF2-40B4-BE49-F238E27FC236}">
                <a16:creationId xmlns:a16="http://schemas.microsoft.com/office/drawing/2014/main" id="{4DA4D2D7-3D29-EE93-6BA1-8686C61898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3155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745CF34E-0D0D-AB62-A1B3-4CBF26ABBE0C}"/>
              </a:ext>
            </a:extLst>
          </p:cNvPr>
          <p:cNvPicPr>
            <a:picLocks noChangeAspect="1"/>
          </p:cNvPicPr>
          <p:nvPr/>
        </p:nvPicPr>
        <p:blipFill>
          <a:blip r:embed="rId4"/>
          <a:stretch>
            <a:fillRect/>
          </a:stretch>
        </p:blipFill>
        <p:spPr>
          <a:xfrm>
            <a:off x="-37563" y="0"/>
            <a:ext cx="12267125" cy="6858000"/>
          </a:xfrm>
          <a:prstGeom prst="rect">
            <a:avLst/>
          </a:prstGeom>
        </p:spPr>
      </p:pic>
    </p:spTree>
    <p:extLst>
      <p:ext uri="{BB962C8B-B14F-4D97-AF65-F5344CB8AC3E}">
        <p14:creationId xmlns:p14="http://schemas.microsoft.com/office/powerpoint/2010/main" val="2416332134"/>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8F3426-7722-9748-0D67-8E84101AD4A9}"/>
              </a:ext>
            </a:extLst>
          </p:cNvPr>
          <p:cNvSpPr>
            <a:spLocks noGrp="1"/>
          </p:cNvSpPr>
          <p:nvPr>
            <p:ph type="sldNum" sz="quarter" idx="12"/>
          </p:nvPr>
        </p:nvSpPr>
        <p:spPr/>
        <p:txBody>
          <a:bodyPr/>
          <a:lstStyle/>
          <a:p>
            <a:fld id="{5BA3E189-2F3A-42E5-B572-3520703B6186}" type="slidenum">
              <a:rPr lang="en-GB" smtClean="0"/>
              <a:t>3</a:t>
            </a:fld>
            <a:endParaRPr lang="en-GB"/>
          </a:p>
        </p:txBody>
      </p:sp>
      <p:sp>
        <p:nvSpPr>
          <p:cNvPr id="3" name="Text Placeholder 2">
            <a:extLst>
              <a:ext uri="{FF2B5EF4-FFF2-40B4-BE49-F238E27FC236}">
                <a16:creationId xmlns:a16="http://schemas.microsoft.com/office/drawing/2014/main" id="{5B53C7D8-7BD9-DA8B-924B-C452A869C5CD}"/>
              </a:ext>
            </a:extLst>
          </p:cNvPr>
          <p:cNvSpPr>
            <a:spLocks noGrp="1"/>
          </p:cNvSpPr>
          <p:nvPr>
            <p:ph type="body" sz="quarter" idx="13"/>
          </p:nvPr>
        </p:nvSpPr>
        <p:spPr/>
        <p:txBody>
          <a:bodyPr/>
          <a:lstStyle/>
          <a:p>
            <a:r>
              <a:rPr lang="en-US">
                <a:solidFill>
                  <a:srgbClr val="BD69D7"/>
                </a:solidFill>
              </a:rPr>
              <a:t>01</a:t>
            </a:r>
          </a:p>
        </p:txBody>
      </p:sp>
      <p:sp>
        <p:nvSpPr>
          <p:cNvPr id="4" name="Text Placeholder 3">
            <a:extLst>
              <a:ext uri="{FF2B5EF4-FFF2-40B4-BE49-F238E27FC236}">
                <a16:creationId xmlns:a16="http://schemas.microsoft.com/office/drawing/2014/main" id="{D2A30D4F-975A-B41B-331E-F3AC3955D5A0}"/>
              </a:ext>
            </a:extLst>
          </p:cNvPr>
          <p:cNvSpPr>
            <a:spLocks noGrp="1"/>
          </p:cNvSpPr>
          <p:nvPr>
            <p:ph type="body" sz="quarter" idx="14"/>
          </p:nvPr>
        </p:nvSpPr>
        <p:spPr/>
        <p:txBody>
          <a:bodyPr/>
          <a:lstStyle/>
          <a:p>
            <a:r>
              <a:rPr lang="en-US"/>
              <a:t>02</a:t>
            </a:r>
          </a:p>
        </p:txBody>
      </p:sp>
      <p:sp>
        <p:nvSpPr>
          <p:cNvPr id="5" name="Text Placeholder 4">
            <a:extLst>
              <a:ext uri="{FF2B5EF4-FFF2-40B4-BE49-F238E27FC236}">
                <a16:creationId xmlns:a16="http://schemas.microsoft.com/office/drawing/2014/main" id="{7C8E92E2-2F1D-FC91-1DBF-E7A792AC0B46}"/>
              </a:ext>
            </a:extLst>
          </p:cNvPr>
          <p:cNvSpPr>
            <a:spLocks noGrp="1"/>
          </p:cNvSpPr>
          <p:nvPr>
            <p:ph type="body" sz="quarter" idx="16"/>
          </p:nvPr>
        </p:nvSpPr>
        <p:spPr/>
        <p:txBody>
          <a:bodyPr/>
          <a:lstStyle/>
          <a:p>
            <a:r>
              <a:rPr lang="en-US">
                <a:solidFill>
                  <a:schemeClr val="accent1"/>
                </a:solidFill>
              </a:rPr>
              <a:t>03</a:t>
            </a:r>
          </a:p>
        </p:txBody>
      </p:sp>
      <p:sp>
        <p:nvSpPr>
          <p:cNvPr id="6" name="Text Placeholder 5">
            <a:extLst>
              <a:ext uri="{FF2B5EF4-FFF2-40B4-BE49-F238E27FC236}">
                <a16:creationId xmlns:a16="http://schemas.microsoft.com/office/drawing/2014/main" id="{D5137A8B-09F4-EFFD-5120-5CF25F41FCE3}"/>
              </a:ext>
            </a:extLst>
          </p:cNvPr>
          <p:cNvSpPr>
            <a:spLocks noGrp="1"/>
          </p:cNvSpPr>
          <p:nvPr>
            <p:ph type="body" sz="quarter" idx="17"/>
          </p:nvPr>
        </p:nvSpPr>
        <p:spPr/>
        <p:txBody>
          <a:bodyPr/>
          <a:lstStyle/>
          <a:p>
            <a:r>
              <a:rPr lang="en-US">
                <a:solidFill>
                  <a:srgbClr val="BD69D7"/>
                </a:solidFill>
              </a:rPr>
              <a:t>Introduction &amp; strategy</a:t>
            </a:r>
          </a:p>
        </p:txBody>
      </p:sp>
      <p:sp>
        <p:nvSpPr>
          <p:cNvPr id="7" name="Text Placeholder 6">
            <a:extLst>
              <a:ext uri="{FF2B5EF4-FFF2-40B4-BE49-F238E27FC236}">
                <a16:creationId xmlns:a16="http://schemas.microsoft.com/office/drawing/2014/main" id="{C006E037-2A79-4ADD-7770-F1AAC1F7CD63}"/>
              </a:ext>
            </a:extLst>
          </p:cNvPr>
          <p:cNvSpPr>
            <a:spLocks noGrp="1"/>
          </p:cNvSpPr>
          <p:nvPr>
            <p:ph type="body" sz="quarter" idx="18"/>
          </p:nvPr>
        </p:nvSpPr>
        <p:spPr/>
        <p:txBody>
          <a:bodyPr/>
          <a:lstStyle/>
          <a:p>
            <a:r>
              <a:rPr lang="en-US"/>
              <a:t>Brand identity</a:t>
            </a:r>
          </a:p>
        </p:txBody>
      </p:sp>
      <p:sp>
        <p:nvSpPr>
          <p:cNvPr id="8" name="Text Placeholder 7">
            <a:extLst>
              <a:ext uri="{FF2B5EF4-FFF2-40B4-BE49-F238E27FC236}">
                <a16:creationId xmlns:a16="http://schemas.microsoft.com/office/drawing/2014/main" id="{BA66A012-0022-6886-EA9A-5B421C939EEC}"/>
              </a:ext>
            </a:extLst>
          </p:cNvPr>
          <p:cNvSpPr>
            <a:spLocks noGrp="1"/>
          </p:cNvSpPr>
          <p:nvPr>
            <p:ph type="body" sz="quarter" idx="19"/>
          </p:nvPr>
        </p:nvSpPr>
        <p:spPr/>
        <p:txBody>
          <a:bodyPr anchor="t"/>
          <a:lstStyle/>
          <a:p>
            <a:r>
              <a:rPr lang="en-US" altLang="ko-KR">
                <a:solidFill>
                  <a:schemeClr val="accent1"/>
                </a:solidFill>
              </a:rPr>
              <a:t>Brand support &amp; </a:t>
            </a:r>
            <a:br>
              <a:rPr lang="en-US" altLang="ko-KR">
                <a:solidFill>
                  <a:schemeClr val="accent1"/>
                </a:solidFill>
              </a:rPr>
            </a:br>
            <a:r>
              <a:rPr lang="en-US" altLang="ko-KR">
                <a:solidFill>
                  <a:schemeClr val="accent1"/>
                </a:solidFill>
              </a:rPr>
              <a:t>brand ambassadorship</a:t>
            </a:r>
            <a:endParaRPr lang="en-US">
              <a:solidFill>
                <a:schemeClr val="accent1"/>
              </a:solidFill>
            </a:endParaRPr>
          </a:p>
          <a:p>
            <a:endParaRPr lang="en-US">
              <a:solidFill>
                <a:schemeClr val="accent1"/>
              </a:solidFill>
            </a:endParaRPr>
          </a:p>
        </p:txBody>
      </p:sp>
      <p:sp>
        <p:nvSpPr>
          <p:cNvPr id="9" name="Text Placeholder 8">
            <a:extLst>
              <a:ext uri="{FF2B5EF4-FFF2-40B4-BE49-F238E27FC236}">
                <a16:creationId xmlns:a16="http://schemas.microsoft.com/office/drawing/2014/main" id="{6C218BDA-2A86-F533-F728-7E84EE16176E}"/>
              </a:ext>
            </a:extLst>
          </p:cNvPr>
          <p:cNvSpPr>
            <a:spLocks noGrp="1"/>
          </p:cNvSpPr>
          <p:nvPr>
            <p:ph type="body" sz="quarter" idx="20"/>
          </p:nvPr>
        </p:nvSpPr>
        <p:spPr/>
        <p:txBody>
          <a:bodyPr/>
          <a:lstStyle/>
          <a:p>
            <a:r>
              <a:rPr lang="en-US" b="1"/>
              <a:t>Topics</a:t>
            </a:r>
            <a:endParaRPr lang="en-US"/>
          </a:p>
        </p:txBody>
      </p:sp>
    </p:spTree>
    <p:extLst>
      <p:ext uri="{BB962C8B-B14F-4D97-AF65-F5344CB8AC3E}">
        <p14:creationId xmlns:p14="http://schemas.microsoft.com/office/powerpoint/2010/main" val="3433020546"/>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471EC-B5AD-95CB-CAAB-3F9A3987D015}"/>
              </a:ext>
            </a:extLst>
          </p:cNvPr>
          <p:cNvSpPr>
            <a:spLocks noGrp="1"/>
          </p:cNvSpPr>
          <p:nvPr>
            <p:ph type="title"/>
          </p:nvPr>
        </p:nvSpPr>
        <p:spPr/>
        <p:txBody>
          <a:bodyPr/>
          <a:lstStyle/>
          <a:p>
            <a:r>
              <a:rPr lang="en-US"/>
              <a:t>01</a:t>
            </a:r>
          </a:p>
        </p:txBody>
      </p:sp>
      <p:sp>
        <p:nvSpPr>
          <p:cNvPr id="3" name="Slide Number Placeholder 2">
            <a:extLst>
              <a:ext uri="{FF2B5EF4-FFF2-40B4-BE49-F238E27FC236}">
                <a16:creationId xmlns:a16="http://schemas.microsoft.com/office/drawing/2014/main" id="{B216A1BD-D4D1-710C-DA2B-003D6CC22713}"/>
              </a:ext>
            </a:extLst>
          </p:cNvPr>
          <p:cNvSpPr>
            <a:spLocks noGrp="1"/>
          </p:cNvSpPr>
          <p:nvPr>
            <p:ph type="sldNum" sz="quarter" idx="12"/>
          </p:nvPr>
        </p:nvSpPr>
        <p:spPr/>
        <p:txBody>
          <a:bodyPr/>
          <a:lstStyle/>
          <a:p>
            <a:fld id="{5BA3E189-2F3A-42E5-B572-3520703B6186}" type="slidenum">
              <a:rPr lang="en-GB" smtClean="0"/>
              <a:pPr/>
              <a:t>4</a:t>
            </a:fld>
            <a:endParaRPr lang="en-GB"/>
          </a:p>
        </p:txBody>
      </p:sp>
      <p:sp>
        <p:nvSpPr>
          <p:cNvPr id="4" name="Text Placeholder 3">
            <a:extLst>
              <a:ext uri="{FF2B5EF4-FFF2-40B4-BE49-F238E27FC236}">
                <a16:creationId xmlns:a16="http://schemas.microsoft.com/office/drawing/2014/main" id="{2798300B-2420-DE28-3BF6-F6392CE59627}"/>
              </a:ext>
            </a:extLst>
          </p:cNvPr>
          <p:cNvSpPr>
            <a:spLocks noGrp="1"/>
          </p:cNvSpPr>
          <p:nvPr>
            <p:ph type="body" sz="quarter" idx="20"/>
          </p:nvPr>
        </p:nvSpPr>
        <p:spPr/>
        <p:txBody>
          <a:bodyPr/>
          <a:lstStyle/>
          <a:p>
            <a:r>
              <a:rPr lang="en-US"/>
              <a:t>Introduction &amp; </a:t>
            </a:r>
            <a:br>
              <a:rPr lang="en-US"/>
            </a:br>
            <a:r>
              <a:rPr lang="en-US"/>
              <a:t>strategy</a:t>
            </a:r>
          </a:p>
        </p:txBody>
      </p:sp>
    </p:spTree>
    <p:extLst>
      <p:ext uri="{BB962C8B-B14F-4D97-AF65-F5344CB8AC3E}">
        <p14:creationId xmlns:p14="http://schemas.microsoft.com/office/powerpoint/2010/main" val="430790036"/>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48E8668E-97FF-1579-013C-F01D5342D07E}"/>
              </a:ext>
            </a:extLst>
          </p:cNvPr>
          <p:cNvPicPr>
            <a:picLocks noChangeAspect="1"/>
          </p:cNvPicPr>
          <p:nvPr/>
        </p:nvPicPr>
        <p:blipFill>
          <a:blip r:embed="rId4"/>
          <a:stretch>
            <a:fillRect/>
          </a:stretch>
        </p:blipFill>
        <p:spPr>
          <a:xfrm>
            <a:off x="-27723" y="0"/>
            <a:ext cx="12247446" cy="6858000"/>
          </a:xfrm>
          <a:prstGeom prst="rect">
            <a:avLst/>
          </a:prstGeom>
        </p:spPr>
      </p:pic>
    </p:spTree>
    <p:extLst>
      <p:ext uri="{BB962C8B-B14F-4D97-AF65-F5344CB8AC3E}">
        <p14:creationId xmlns:p14="http://schemas.microsoft.com/office/powerpoint/2010/main" val="352164492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F7D971-FC23-8A28-09B7-55677376EB98}"/>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9" name="Text Placeholder 14">
            <a:extLst>
              <a:ext uri="{FF2B5EF4-FFF2-40B4-BE49-F238E27FC236}">
                <a16:creationId xmlns:a16="http://schemas.microsoft.com/office/drawing/2014/main" id="{B359D160-3C8C-5294-15EC-5E168732B49B}"/>
              </a:ext>
            </a:extLst>
          </p:cNvPr>
          <p:cNvSpPr>
            <a:spLocks noGrp="1"/>
          </p:cNvSpPr>
          <p:nvPr/>
        </p:nvSpPr>
        <p:spPr>
          <a:xfrm>
            <a:off x="302399" y="1025892"/>
            <a:ext cx="11396115" cy="308610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4400" kern="0" spc="0" baseline="0">
                <a:solidFill>
                  <a:schemeClr val="bg1"/>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4400" kern="1200">
                <a:solidFill>
                  <a:schemeClr val="bg1"/>
                </a:solidFill>
                <a:latin typeface="DM Sans Medium" pitchFamily="2" charset="0"/>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4400" kern="1200">
                <a:solidFill>
                  <a:schemeClr val="bg1"/>
                </a:solidFill>
                <a:latin typeface="DM Sans Medium" pitchFamily="2" charset="0"/>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4400" kern="1200">
                <a:solidFill>
                  <a:schemeClr val="bg1"/>
                </a:solidFill>
                <a:latin typeface="DM Sans Medium" pitchFamily="2" charset="0"/>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000" kern="1200">
                <a:solidFill>
                  <a:schemeClr val="bg1"/>
                </a:solidFill>
                <a:latin typeface="DM Sans Medium"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3600">
                <a:solidFill>
                  <a:schemeClr val="tx1"/>
                </a:solidFill>
                <a:latin typeface="+mn-lt"/>
              </a:rPr>
              <a:t>“All our great products and solutions </a:t>
            </a:r>
          </a:p>
          <a:p>
            <a:r>
              <a:rPr lang="en-GB" sz="3600">
                <a:solidFill>
                  <a:schemeClr val="tx1"/>
                </a:solidFill>
                <a:latin typeface="+mn-lt"/>
              </a:rPr>
              <a:t>bring progress to life, by combining</a:t>
            </a:r>
            <a:br>
              <a:rPr lang="en-GB" sz="3600">
                <a:solidFill>
                  <a:schemeClr val="tx1"/>
                </a:solidFill>
                <a:latin typeface="+mn-lt"/>
              </a:rPr>
            </a:br>
            <a:r>
              <a:rPr lang="en-GB" sz="3600" b="1">
                <a:solidFill>
                  <a:srgbClr val="9138B0"/>
                </a:solidFill>
                <a:latin typeface="+mn-lt"/>
              </a:rPr>
              <a:t>the Essential, the Desirable and the Sustainable</a:t>
            </a:r>
            <a:r>
              <a:rPr lang="en-GB" sz="3600">
                <a:solidFill>
                  <a:schemeClr val="tx1"/>
                </a:solidFill>
                <a:latin typeface="+mn-lt"/>
              </a:rPr>
              <a:t>.</a:t>
            </a:r>
            <a:br>
              <a:rPr lang="en-GB" sz="3600">
                <a:solidFill>
                  <a:schemeClr val="tx1"/>
                </a:solidFill>
                <a:latin typeface="+mn-lt"/>
              </a:rPr>
            </a:br>
            <a:r>
              <a:rPr lang="en-GB" sz="3600">
                <a:solidFill>
                  <a:schemeClr val="tx1"/>
                </a:solidFill>
                <a:latin typeface="+mn-lt"/>
              </a:rPr>
              <a:t> </a:t>
            </a:r>
          </a:p>
          <a:p>
            <a:r>
              <a:rPr lang="en-GB" sz="3600">
                <a:solidFill>
                  <a:schemeClr val="tx1"/>
                </a:solidFill>
                <a:latin typeface="+mn-lt"/>
              </a:rPr>
              <a:t>We are truly a company in a category of </a:t>
            </a:r>
            <a:r>
              <a:rPr lang="en-GB" sz="3600" b="1">
                <a:solidFill>
                  <a:srgbClr val="9138B0"/>
                </a:solidFill>
                <a:latin typeface="+mn-lt"/>
              </a:rPr>
              <a:t>ONE</a:t>
            </a:r>
            <a:r>
              <a:rPr lang="en-GB" sz="3600">
                <a:solidFill>
                  <a:schemeClr val="tx1"/>
                </a:solidFill>
                <a:latin typeface="+mn-lt"/>
              </a:rPr>
              <a:t>”</a:t>
            </a:r>
            <a:endParaRPr lang="en-US" sz="3600">
              <a:solidFill>
                <a:schemeClr val="tx1"/>
              </a:solidFill>
            </a:endParaRPr>
          </a:p>
        </p:txBody>
      </p:sp>
      <p:sp>
        <p:nvSpPr>
          <p:cNvPr id="10" name="Text Placeholder 15">
            <a:extLst>
              <a:ext uri="{FF2B5EF4-FFF2-40B4-BE49-F238E27FC236}">
                <a16:creationId xmlns:a16="http://schemas.microsoft.com/office/drawing/2014/main" id="{3A3FE2B5-E1FB-7B64-5AE4-310B7B1D8375}"/>
              </a:ext>
            </a:extLst>
          </p:cNvPr>
          <p:cNvSpPr>
            <a:spLocks noGrp="1"/>
          </p:cNvSpPr>
          <p:nvPr/>
        </p:nvSpPr>
        <p:spPr>
          <a:xfrm>
            <a:off x="302400" y="4532273"/>
            <a:ext cx="10404233" cy="933450"/>
          </a:xfrm>
          <a:prstGeom prst="rect">
            <a:avLst/>
          </a:prstGeom>
        </p:spPr>
        <p:txBody>
          <a:bodyPr vert="horz" wrap="square" lIns="0" tIns="0" rIns="0" bIns="0" rtlCol="0" anchor="t">
            <a:noAutofit/>
          </a:bodyPr>
          <a:lstStyle>
            <a:lvl1pPr marL="0" indent="0" algn="l" defTabSz="914400" rtl="0" eaLnBrk="1" latinLnBrk="0" hangingPunct="1">
              <a:lnSpc>
                <a:spcPct val="90000"/>
              </a:lnSpc>
              <a:spcBef>
                <a:spcPts val="0"/>
              </a:spcBef>
              <a:buFont typeface="Arial" panose="020B0604020202020204" pitchFamily="34" charset="0"/>
              <a:buNone/>
              <a:defRPr sz="3000" kern="0" spc="0" baseline="0">
                <a:solidFill>
                  <a:srgbClr val="BD69D7"/>
                </a:solidFill>
                <a:latin typeface="+mj-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bg1"/>
                </a:solidFill>
                <a:latin typeface="+mj-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bg1"/>
                </a:solidFill>
                <a:latin typeface="+mj-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bg1"/>
                </a:solidFill>
                <a:latin typeface="+mj-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mj-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b="1">
                <a:solidFill>
                  <a:srgbClr val="9138B0"/>
                </a:solidFill>
              </a:rPr>
              <a:t>Dimitri de </a:t>
            </a:r>
            <a:r>
              <a:rPr lang="en-US" b="1" err="1">
                <a:solidFill>
                  <a:srgbClr val="9138B0"/>
                </a:solidFill>
              </a:rPr>
              <a:t>Vreeze</a:t>
            </a:r>
            <a:endParaRPr lang="en-US" b="1">
              <a:solidFill>
                <a:srgbClr val="9138B0"/>
              </a:solidFill>
            </a:endParaRPr>
          </a:p>
          <a:p>
            <a:r>
              <a:rPr kumimoji="0" lang="en-GB" sz="1800" b="0" i="0" u="none" strike="noStrike" kern="1200" cap="none" spc="0" normalizeH="0" baseline="0" noProof="0">
                <a:ln>
                  <a:noFill/>
                </a:ln>
                <a:solidFill>
                  <a:schemeClr val="tx1"/>
                </a:solidFill>
                <a:effectLst/>
                <a:uLnTx/>
                <a:uFillTx/>
                <a:latin typeface="DM Sans"/>
                <a:ea typeface="+mn-ea"/>
                <a:cs typeface="+mn-cs"/>
              </a:rPr>
              <a:t>Leadership Event</a:t>
            </a:r>
            <a:br>
              <a:rPr kumimoji="0" lang="en-GB" sz="1800" b="0" i="0" u="none" strike="noStrike" kern="1200" cap="none" spc="0" normalizeH="0" baseline="0" noProof="0">
                <a:ln>
                  <a:noFill/>
                </a:ln>
                <a:solidFill>
                  <a:schemeClr val="tx1"/>
                </a:solidFill>
                <a:effectLst/>
                <a:uLnTx/>
                <a:uFillTx/>
                <a:latin typeface="DM Sans"/>
                <a:ea typeface="+mn-ea"/>
                <a:cs typeface="+mn-cs"/>
              </a:rPr>
            </a:br>
            <a:r>
              <a:rPr kumimoji="0" lang="en-GB" sz="1800" b="0" i="0" u="none" strike="noStrike" kern="1200" cap="none" spc="0" normalizeH="0" baseline="0" noProof="0">
                <a:ln>
                  <a:noFill/>
                </a:ln>
                <a:solidFill>
                  <a:schemeClr val="tx1"/>
                </a:solidFill>
                <a:effectLst/>
                <a:uLnTx/>
                <a:uFillTx/>
                <a:latin typeface="DM Sans"/>
                <a:ea typeface="+mn-ea"/>
                <a:cs typeface="+mn-cs"/>
              </a:rPr>
              <a:t>June 2023, Barcelona</a:t>
            </a:r>
            <a:endParaRPr lang="en-US" sz="1800">
              <a:solidFill>
                <a:schemeClr val="tx1"/>
              </a:solidFill>
            </a:endParaRPr>
          </a:p>
        </p:txBody>
      </p:sp>
      <p:sp>
        <p:nvSpPr>
          <p:cNvPr id="12" name="Title 1">
            <a:extLst>
              <a:ext uri="{FF2B5EF4-FFF2-40B4-BE49-F238E27FC236}">
                <a16:creationId xmlns:a16="http://schemas.microsoft.com/office/drawing/2014/main" id="{F8026AB3-9B39-2C2F-4B76-725681429A37}"/>
              </a:ext>
            </a:extLst>
          </p:cNvPr>
          <p:cNvSpPr>
            <a:spLocks noGrp="1"/>
          </p:cNvSpPr>
          <p:nvPr>
            <p:ph type="title"/>
          </p:nvPr>
        </p:nvSpPr>
        <p:spPr>
          <a:xfrm>
            <a:off x="302400" y="302400"/>
            <a:ext cx="11591925" cy="303211"/>
          </a:xfrm>
        </p:spPr>
        <p:txBody>
          <a:bodyPr/>
          <a:lstStyle/>
          <a:p>
            <a:r>
              <a:rPr lang="en-US"/>
              <a:t>What makes us unique</a:t>
            </a:r>
          </a:p>
        </p:txBody>
      </p:sp>
    </p:spTree>
    <p:extLst>
      <p:ext uri="{BB962C8B-B14F-4D97-AF65-F5344CB8AC3E}">
        <p14:creationId xmlns:p14="http://schemas.microsoft.com/office/powerpoint/2010/main" val="3498756979"/>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F7D971-FC23-8A28-09B7-55677376EB98}"/>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12" name="Title 1">
            <a:extLst>
              <a:ext uri="{FF2B5EF4-FFF2-40B4-BE49-F238E27FC236}">
                <a16:creationId xmlns:a16="http://schemas.microsoft.com/office/drawing/2014/main" id="{F8026AB3-9B39-2C2F-4B76-725681429A37}"/>
              </a:ext>
            </a:extLst>
          </p:cNvPr>
          <p:cNvSpPr>
            <a:spLocks noGrp="1"/>
          </p:cNvSpPr>
          <p:nvPr>
            <p:ph type="title"/>
          </p:nvPr>
        </p:nvSpPr>
        <p:spPr>
          <a:xfrm>
            <a:off x="302400" y="302400"/>
            <a:ext cx="11591925" cy="303211"/>
          </a:xfrm>
        </p:spPr>
        <p:txBody>
          <a:bodyPr/>
          <a:lstStyle/>
          <a:p>
            <a:r>
              <a:rPr lang="en-US"/>
              <a:t>Our purpose</a:t>
            </a:r>
          </a:p>
        </p:txBody>
      </p:sp>
      <p:sp>
        <p:nvSpPr>
          <p:cNvPr id="20" name="TextBox 19">
            <a:extLst>
              <a:ext uri="{FF2B5EF4-FFF2-40B4-BE49-F238E27FC236}">
                <a16:creationId xmlns:a16="http://schemas.microsoft.com/office/drawing/2014/main" id="{FAA2EDF9-BAB6-B8F0-5826-A5DEA44CB61A}"/>
              </a:ext>
            </a:extLst>
          </p:cNvPr>
          <p:cNvSpPr txBox="1"/>
          <p:nvPr/>
        </p:nvSpPr>
        <p:spPr>
          <a:xfrm>
            <a:off x="302400" y="1325851"/>
            <a:ext cx="6357257" cy="3785652"/>
          </a:xfrm>
          <a:prstGeom prst="rect">
            <a:avLst/>
          </a:prstGeom>
          <a:noFill/>
        </p:spPr>
        <p:txBody>
          <a:bodyPr wrap="square" rtlCol="0">
            <a:spAutoFit/>
          </a:bodyPr>
          <a:lstStyle/>
          <a:p>
            <a:r>
              <a:rPr lang="en-US" sz="8000" b="1">
                <a:latin typeface="+mj-lt"/>
              </a:rPr>
              <a:t>We bring</a:t>
            </a:r>
          </a:p>
          <a:p>
            <a:br>
              <a:rPr lang="en-US" sz="8000" b="1">
                <a:latin typeface="+mj-lt"/>
              </a:rPr>
            </a:br>
            <a:r>
              <a:rPr lang="en-US" sz="8000" b="1">
                <a:latin typeface="+mj-lt"/>
              </a:rPr>
              <a:t>to life</a:t>
            </a:r>
          </a:p>
        </p:txBody>
      </p:sp>
      <p:sp>
        <p:nvSpPr>
          <p:cNvPr id="22" name="TextBox 21">
            <a:extLst>
              <a:ext uri="{FF2B5EF4-FFF2-40B4-BE49-F238E27FC236}">
                <a16:creationId xmlns:a16="http://schemas.microsoft.com/office/drawing/2014/main" id="{C4A068ED-198D-943C-4233-F02BC8EAB36D}"/>
              </a:ext>
            </a:extLst>
          </p:cNvPr>
          <p:cNvSpPr txBox="1"/>
          <p:nvPr/>
        </p:nvSpPr>
        <p:spPr>
          <a:xfrm>
            <a:off x="302400" y="2426329"/>
            <a:ext cx="5515429" cy="1323439"/>
          </a:xfrm>
          <a:prstGeom prst="rect">
            <a:avLst/>
          </a:prstGeom>
          <a:noFill/>
        </p:spPr>
        <p:txBody>
          <a:bodyPr wrap="square">
            <a:spAutoFit/>
          </a:bodyPr>
          <a:lstStyle/>
          <a:p>
            <a:r>
              <a:rPr lang="en-US" sz="8000" b="1">
                <a:solidFill>
                  <a:srgbClr val="9138B0"/>
                </a:solidFill>
                <a:latin typeface="+mj-lt"/>
              </a:rPr>
              <a:t>progress</a:t>
            </a:r>
          </a:p>
        </p:txBody>
      </p:sp>
      <p:grpSp>
        <p:nvGrpSpPr>
          <p:cNvPr id="4" name="Group 3">
            <a:extLst>
              <a:ext uri="{FF2B5EF4-FFF2-40B4-BE49-F238E27FC236}">
                <a16:creationId xmlns:a16="http://schemas.microsoft.com/office/drawing/2014/main" id="{959AD62C-94AC-8D83-92D7-351915B1C295}"/>
              </a:ext>
            </a:extLst>
          </p:cNvPr>
          <p:cNvGrpSpPr/>
          <p:nvPr/>
        </p:nvGrpSpPr>
        <p:grpSpPr>
          <a:xfrm>
            <a:off x="6082427" y="885371"/>
            <a:ext cx="3873115" cy="3873115"/>
            <a:chOff x="6082427" y="885371"/>
            <a:chExt cx="3873115" cy="3873115"/>
          </a:xfrm>
        </p:grpSpPr>
        <p:sp>
          <p:nvSpPr>
            <p:cNvPr id="43" name="Oval 42">
              <a:extLst>
                <a:ext uri="{FF2B5EF4-FFF2-40B4-BE49-F238E27FC236}">
                  <a16:creationId xmlns:a16="http://schemas.microsoft.com/office/drawing/2014/main" id="{C1EE1A98-3431-E081-4889-90C950A62AA9}"/>
                </a:ext>
              </a:extLst>
            </p:cNvPr>
            <p:cNvSpPr>
              <a:spLocks noChangeAspect="1"/>
            </p:cNvSpPr>
            <p:nvPr/>
          </p:nvSpPr>
          <p:spPr>
            <a:xfrm>
              <a:off x="6082427" y="885371"/>
              <a:ext cx="3873115" cy="3873115"/>
            </a:xfrm>
            <a:prstGeom prst="ellipse">
              <a:avLst/>
            </a:prstGeom>
            <a:noFill/>
            <a:ln w="22225">
              <a:solidFill>
                <a:srgbClr val="9138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9DF86C94-ADEE-5DC7-8620-E6293DAF4E4A}"/>
                </a:ext>
              </a:extLst>
            </p:cNvPr>
            <p:cNvSpPr txBox="1"/>
            <p:nvPr/>
          </p:nvSpPr>
          <p:spPr>
            <a:xfrm>
              <a:off x="6375037" y="2196793"/>
              <a:ext cx="1421730" cy="510123"/>
            </a:xfrm>
            <a:prstGeom prst="rect">
              <a:avLst/>
            </a:prstGeom>
            <a:noFill/>
          </p:spPr>
          <p:txBody>
            <a:bodyPr wrap="none" rtlCol="0">
              <a:spAutoFit/>
            </a:bodyPr>
            <a:lstStyle/>
            <a:p>
              <a:pPr algn="ctr"/>
              <a:r>
                <a:rPr lang="en-US" sz="1600" b="1">
                  <a:solidFill>
                    <a:srgbClr val="9138B0"/>
                  </a:solidFill>
                </a:rPr>
                <a:t>The Desirable</a:t>
              </a:r>
            </a:p>
            <a:p>
              <a:pPr algn="ctr"/>
              <a:r>
                <a:rPr lang="en-US" sz="1400">
                  <a:solidFill>
                    <a:srgbClr val="9138B0"/>
                  </a:solidFill>
                </a:rPr>
                <a:t>Want</a:t>
              </a:r>
            </a:p>
          </p:txBody>
        </p:sp>
      </p:grpSp>
      <p:grpSp>
        <p:nvGrpSpPr>
          <p:cNvPr id="2" name="Group 1">
            <a:extLst>
              <a:ext uri="{FF2B5EF4-FFF2-40B4-BE49-F238E27FC236}">
                <a16:creationId xmlns:a16="http://schemas.microsoft.com/office/drawing/2014/main" id="{CFD42992-40CD-A743-7F60-84E5B5137441}"/>
              </a:ext>
            </a:extLst>
          </p:cNvPr>
          <p:cNvGrpSpPr/>
          <p:nvPr/>
        </p:nvGrpSpPr>
        <p:grpSpPr>
          <a:xfrm>
            <a:off x="7881934" y="885371"/>
            <a:ext cx="3873115" cy="3873115"/>
            <a:chOff x="7881934" y="885371"/>
            <a:chExt cx="3873115" cy="3873115"/>
          </a:xfrm>
        </p:grpSpPr>
        <p:sp>
          <p:nvSpPr>
            <p:cNvPr id="44" name="Oval 43">
              <a:extLst>
                <a:ext uri="{FF2B5EF4-FFF2-40B4-BE49-F238E27FC236}">
                  <a16:creationId xmlns:a16="http://schemas.microsoft.com/office/drawing/2014/main" id="{A09B22B2-DEB4-8D5D-B022-4C3ED0FDFF71}"/>
                </a:ext>
              </a:extLst>
            </p:cNvPr>
            <p:cNvSpPr>
              <a:spLocks noChangeAspect="1"/>
            </p:cNvSpPr>
            <p:nvPr/>
          </p:nvSpPr>
          <p:spPr>
            <a:xfrm>
              <a:off x="7881934" y="885371"/>
              <a:ext cx="3873115" cy="3873115"/>
            </a:xfrm>
            <a:prstGeom prst="ellipse">
              <a:avLst/>
            </a:prstGeom>
            <a:noFill/>
            <a:ln w="22225">
              <a:solidFill>
                <a:srgbClr val="9138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1EB71822-50E5-7438-DB08-190FB069F006}"/>
                </a:ext>
              </a:extLst>
            </p:cNvPr>
            <p:cNvSpPr txBox="1"/>
            <p:nvPr/>
          </p:nvSpPr>
          <p:spPr>
            <a:xfrm>
              <a:off x="10040709" y="2196793"/>
              <a:ext cx="1378925" cy="510123"/>
            </a:xfrm>
            <a:prstGeom prst="rect">
              <a:avLst/>
            </a:prstGeom>
            <a:noFill/>
          </p:spPr>
          <p:txBody>
            <a:bodyPr wrap="none" rtlCol="0">
              <a:spAutoFit/>
            </a:bodyPr>
            <a:lstStyle/>
            <a:p>
              <a:pPr algn="ctr"/>
              <a:r>
                <a:rPr lang="en-US" sz="1600" b="1">
                  <a:solidFill>
                    <a:srgbClr val="9138B0"/>
                  </a:solidFill>
                </a:rPr>
                <a:t>The Essential</a:t>
              </a:r>
            </a:p>
            <a:p>
              <a:pPr algn="ctr"/>
              <a:r>
                <a:rPr lang="en-US" sz="1400">
                  <a:solidFill>
                    <a:srgbClr val="9138B0"/>
                  </a:solidFill>
                </a:rPr>
                <a:t>Need</a:t>
              </a:r>
            </a:p>
          </p:txBody>
        </p:sp>
      </p:grpSp>
      <p:grpSp>
        <p:nvGrpSpPr>
          <p:cNvPr id="5" name="Group 4">
            <a:extLst>
              <a:ext uri="{FF2B5EF4-FFF2-40B4-BE49-F238E27FC236}">
                <a16:creationId xmlns:a16="http://schemas.microsoft.com/office/drawing/2014/main" id="{4674471B-5A10-F4C7-3A5E-F656A727D3C0}"/>
              </a:ext>
            </a:extLst>
          </p:cNvPr>
          <p:cNvGrpSpPr/>
          <p:nvPr/>
        </p:nvGrpSpPr>
        <p:grpSpPr>
          <a:xfrm>
            <a:off x="7002486" y="2451855"/>
            <a:ext cx="3873115" cy="3873115"/>
            <a:chOff x="7002486" y="2451855"/>
            <a:chExt cx="3873115" cy="3873115"/>
          </a:xfrm>
        </p:grpSpPr>
        <p:sp>
          <p:nvSpPr>
            <p:cNvPr id="45" name="Oval 44">
              <a:extLst>
                <a:ext uri="{FF2B5EF4-FFF2-40B4-BE49-F238E27FC236}">
                  <a16:creationId xmlns:a16="http://schemas.microsoft.com/office/drawing/2014/main" id="{D7C9CC61-9E9C-62A5-3549-DE17DA1A352F}"/>
                </a:ext>
              </a:extLst>
            </p:cNvPr>
            <p:cNvSpPr>
              <a:spLocks noChangeAspect="1"/>
            </p:cNvSpPr>
            <p:nvPr/>
          </p:nvSpPr>
          <p:spPr>
            <a:xfrm>
              <a:off x="7002486" y="2451855"/>
              <a:ext cx="3873115" cy="3873115"/>
            </a:xfrm>
            <a:prstGeom prst="ellipse">
              <a:avLst/>
            </a:prstGeom>
            <a:noFill/>
            <a:ln w="22225">
              <a:solidFill>
                <a:srgbClr val="9138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83D3CA8C-120C-C158-1549-39CC088D81EE}"/>
                </a:ext>
              </a:extLst>
            </p:cNvPr>
            <p:cNvSpPr txBox="1"/>
            <p:nvPr/>
          </p:nvSpPr>
          <p:spPr>
            <a:xfrm>
              <a:off x="8103812" y="5111771"/>
              <a:ext cx="1629852" cy="510123"/>
            </a:xfrm>
            <a:prstGeom prst="rect">
              <a:avLst/>
            </a:prstGeom>
            <a:noFill/>
          </p:spPr>
          <p:txBody>
            <a:bodyPr wrap="none" rtlCol="0">
              <a:spAutoFit/>
            </a:bodyPr>
            <a:lstStyle/>
            <a:p>
              <a:pPr algn="ctr"/>
              <a:r>
                <a:rPr lang="en-US" sz="1600" b="1">
                  <a:solidFill>
                    <a:srgbClr val="9138B0"/>
                  </a:solidFill>
                </a:rPr>
                <a:t>The Sustainable</a:t>
              </a:r>
            </a:p>
            <a:p>
              <a:pPr algn="ctr"/>
              <a:r>
                <a:rPr lang="en-US" sz="1400">
                  <a:solidFill>
                    <a:srgbClr val="9138B0"/>
                  </a:solidFill>
                </a:rPr>
                <a:t>Should and Must</a:t>
              </a:r>
            </a:p>
          </p:txBody>
        </p:sp>
      </p:grpSp>
      <p:grpSp>
        <p:nvGrpSpPr>
          <p:cNvPr id="6" name="Group 5">
            <a:extLst>
              <a:ext uri="{FF2B5EF4-FFF2-40B4-BE49-F238E27FC236}">
                <a16:creationId xmlns:a16="http://schemas.microsoft.com/office/drawing/2014/main" id="{564EF8E2-4D77-4BC3-6A4D-6ECC464A3DC1}"/>
              </a:ext>
            </a:extLst>
          </p:cNvPr>
          <p:cNvGrpSpPr/>
          <p:nvPr/>
        </p:nvGrpSpPr>
        <p:grpSpPr>
          <a:xfrm>
            <a:off x="7881934" y="2439387"/>
            <a:ext cx="2073608" cy="2084134"/>
            <a:chOff x="7881934" y="2439387"/>
            <a:chExt cx="2073608" cy="2084134"/>
          </a:xfrm>
        </p:grpSpPr>
        <p:sp>
          <p:nvSpPr>
            <p:cNvPr id="41" name="Freeform: Shape 40">
              <a:extLst>
                <a:ext uri="{FF2B5EF4-FFF2-40B4-BE49-F238E27FC236}">
                  <a16:creationId xmlns:a16="http://schemas.microsoft.com/office/drawing/2014/main" id="{A3922A4C-7795-2036-B660-A504270A2A1B}"/>
                </a:ext>
              </a:extLst>
            </p:cNvPr>
            <p:cNvSpPr>
              <a:spLocks noChangeAspect="1"/>
            </p:cNvSpPr>
            <p:nvPr/>
          </p:nvSpPr>
          <p:spPr>
            <a:xfrm>
              <a:off x="7881934" y="2439387"/>
              <a:ext cx="2073608" cy="2084134"/>
            </a:xfrm>
            <a:custGeom>
              <a:avLst/>
              <a:gdLst>
                <a:gd name="connsiteX0" fmla="*/ 1148031 w 2251958"/>
                <a:gd name="connsiteY0" fmla="*/ 0 h 2263390"/>
                <a:gd name="connsiteX1" fmla="*/ 2150503 w 2251958"/>
                <a:gd name="connsiteY1" fmla="*/ 253836 h 2263390"/>
                <a:gd name="connsiteX2" fmla="*/ 2247455 w 2251958"/>
                <a:gd name="connsiteY2" fmla="*/ 312736 h 2263390"/>
                <a:gd name="connsiteX3" fmla="*/ 2251958 w 2251958"/>
                <a:gd name="connsiteY3" fmla="*/ 401903 h 2263390"/>
                <a:gd name="connsiteX4" fmla="*/ 1151310 w 2251958"/>
                <a:gd name="connsiteY4" fmla="*/ 2251188 h 2263390"/>
                <a:gd name="connsiteX5" fmla="*/ 1125979 w 2251958"/>
                <a:gd name="connsiteY5" fmla="*/ 2263390 h 2263390"/>
                <a:gd name="connsiteX6" fmla="*/ 1100648 w 2251958"/>
                <a:gd name="connsiteY6" fmla="*/ 2251188 h 2263390"/>
                <a:gd name="connsiteX7" fmla="*/ 0 w 2251958"/>
                <a:gd name="connsiteY7" fmla="*/ 401903 h 2263390"/>
                <a:gd name="connsiteX8" fmla="*/ 3107 w 2251958"/>
                <a:gd name="connsiteY8" fmla="*/ 340377 h 2263390"/>
                <a:gd name="connsiteX9" fmla="*/ 145559 w 2251958"/>
                <a:gd name="connsiteY9" fmla="*/ 253836 h 2263390"/>
                <a:gd name="connsiteX10" fmla="*/ 1148031 w 2251958"/>
                <a:gd name="connsiteY10" fmla="*/ 0 h 2263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51958" h="2263390">
                  <a:moveTo>
                    <a:pt x="1148031" y="0"/>
                  </a:moveTo>
                  <a:cubicBezTo>
                    <a:pt x="1511006" y="0"/>
                    <a:pt x="1852505" y="91953"/>
                    <a:pt x="2150503" y="253836"/>
                  </a:cubicBezTo>
                  <a:lnTo>
                    <a:pt x="2247455" y="312736"/>
                  </a:lnTo>
                  <a:lnTo>
                    <a:pt x="2251958" y="401903"/>
                  </a:lnTo>
                  <a:cubicBezTo>
                    <a:pt x="2251958" y="1200449"/>
                    <a:pt x="1806905" y="1895047"/>
                    <a:pt x="1151310" y="2251188"/>
                  </a:cubicBezTo>
                  <a:lnTo>
                    <a:pt x="1125979" y="2263390"/>
                  </a:lnTo>
                  <a:lnTo>
                    <a:pt x="1100648" y="2251188"/>
                  </a:lnTo>
                  <a:cubicBezTo>
                    <a:pt x="445053" y="1895047"/>
                    <a:pt x="0" y="1200449"/>
                    <a:pt x="0" y="401903"/>
                  </a:cubicBezTo>
                  <a:lnTo>
                    <a:pt x="3107" y="340377"/>
                  </a:lnTo>
                  <a:lnTo>
                    <a:pt x="145559" y="253836"/>
                  </a:lnTo>
                  <a:cubicBezTo>
                    <a:pt x="443557" y="91953"/>
                    <a:pt x="785056" y="0"/>
                    <a:pt x="1148031" y="0"/>
                  </a:cubicBezTo>
                  <a:close/>
                </a:path>
              </a:pathLst>
            </a:custGeom>
            <a:solidFill>
              <a:srgbClr val="9138B0"/>
            </a:solidFill>
            <a:ln w="22225">
              <a:solidFill>
                <a:srgbClr val="9138B0"/>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TextBox 39">
              <a:extLst>
                <a:ext uri="{FF2B5EF4-FFF2-40B4-BE49-F238E27FC236}">
                  <a16:creationId xmlns:a16="http://schemas.microsoft.com/office/drawing/2014/main" id="{816D4814-13D7-FDDA-65C3-1EF2C222782F}"/>
                </a:ext>
              </a:extLst>
            </p:cNvPr>
            <p:cNvSpPr txBox="1"/>
            <p:nvPr/>
          </p:nvSpPr>
          <p:spPr>
            <a:xfrm>
              <a:off x="8433708" y="3166224"/>
              <a:ext cx="970060" cy="311741"/>
            </a:xfrm>
            <a:prstGeom prst="rect">
              <a:avLst/>
            </a:prstGeom>
            <a:noFill/>
          </p:spPr>
          <p:txBody>
            <a:bodyPr wrap="none" rtlCol="0">
              <a:spAutoFit/>
            </a:bodyPr>
            <a:lstStyle/>
            <a:p>
              <a:pPr algn="ctr"/>
              <a:r>
                <a:rPr lang="en-US" sz="1600" b="1">
                  <a:solidFill>
                    <a:schemeClr val="bg1"/>
                  </a:solidFill>
                </a:rPr>
                <a:t>Progress</a:t>
              </a:r>
              <a:endParaRPr lang="en-US" sz="1400">
                <a:solidFill>
                  <a:schemeClr val="bg1"/>
                </a:solidFill>
              </a:endParaRPr>
            </a:p>
          </p:txBody>
        </p:sp>
      </p:grpSp>
    </p:spTree>
    <p:extLst>
      <p:ext uri="{BB962C8B-B14F-4D97-AF65-F5344CB8AC3E}">
        <p14:creationId xmlns:p14="http://schemas.microsoft.com/office/powerpoint/2010/main" val="371130174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path" presetSubtype="0" accel="50000" decel="50000" fill="hold" grpId="1" nodeType="afterEffect">
                                  <p:stCondLst>
                                    <p:cond delay="0"/>
                                  </p:stCondLst>
                                  <p:childTnLst>
                                    <p:animMotion origin="layout" path="M -1.45833E-6 -1.48148E-6 L 0.08789 -0.00023 " pathEditMode="relative" rAng="0" ptsTypes="AA">
                                      <p:cBhvr>
                                        <p:cTn id="17" dur="2000" fill="hold"/>
                                        <p:tgtEl>
                                          <p:spTgt spid="22"/>
                                        </p:tgtEl>
                                        <p:attrNameLst>
                                          <p:attrName>ppt_x</p:attrName>
                                          <p:attrName>ppt_y</p:attrName>
                                        </p:attrNameLst>
                                      </p:cBhvr>
                                      <p:rCtr x="4388" y="-23"/>
                                    </p:animMotion>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4500"/>
                            </p:stCondLst>
                            <p:childTnLst>
                              <p:par>
                                <p:cTn id="31" presetID="10" presetClass="entr" presetSubtype="0"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par>
                          <p:cTn id="34" fill="hold">
                            <p:stCondLst>
                              <p:cond delay="5000"/>
                            </p:stCondLst>
                            <p:childTnLst>
                              <p:par>
                                <p:cTn id="35" presetID="26" presetClass="emph" presetSubtype="0" fill="hold" nodeType="afterEffect">
                                  <p:stCondLst>
                                    <p:cond delay="0"/>
                                  </p:stCondLst>
                                  <p:childTnLst>
                                    <p:animEffect transition="out" filter="fade">
                                      <p:cBhvr>
                                        <p:cTn id="36" dur="1000" tmFilter="0, 0; .2, .5; .8, .5; 1, 0"/>
                                        <p:tgtEl>
                                          <p:spTgt spid="6"/>
                                        </p:tgtEl>
                                      </p:cBhvr>
                                    </p:animEffect>
                                    <p:animScale>
                                      <p:cBhvr>
                                        <p:cTn id="37" dur="50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hlinkClick r:id="rId3"/>
            <a:extLst>
              <a:ext uri="{FF2B5EF4-FFF2-40B4-BE49-F238E27FC236}">
                <a16:creationId xmlns:a16="http://schemas.microsoft.com/office/drawing/2014/main" id="{1A215E21-ED0C-C927-D344-C96AD3B292FE}"/>
              </a:ext>
            </a:extLst>
          </p:cNvPr>
          <p:cNvPicPr>
            <a:picLocks noChangeAspect="1"/>
          </p:cNvPicPr>
          <p:nvPr/>
        </p:nvPicPr>
        <p:blipFill>
          <a:blip r:embed="rId4"/>
          <a:stretch>
            <a:fillRect/>
          </a:stretch>
        </p:blipFill>
        <p:spPr>
          <a:xfrm>
            <a:off x="-27723" y="0"/>
            <a:ext cx="12247446" cy="6858000"/>
          </a:xfrm>
          <a:prstGeom prst="rect">
            <a:avLst/>
          </a:prstGeom>
        </p:spPr>
      </p:pic>
    </p:spTree>
    <p:extLst>
      <p:ext uri="{BB962C8B-B14F-4D97-AF65-F5344CB8AC3E}">
        <p14:creationId xmlns:p14="http://schemas.microsoft.com/office/powerpoint/2010/main" val="1998264417"/>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36365-A1CB-FD5D-CDF9-126A16662FF0}"/>
              </a:ext>
            </a:extLst>
          </p:cNvPr>
          <p:cNvSpPr>
            <a:spLocks noGrp="1"/>
          </p:cNvSpPr>
          <p:nvPr>
            <p:ph type="title"/>
          </p:nvPr>
        </p:nvSpPr>
        <p:spPr/>
        <p:txBody>
          <a:bodyPr/>
          <a:lstStyle/>
          <a:p>
            <a:r>
              <a:rPr lang="en-US"/>
              <a:t>Brand on a page</a:t>
            </a:r>
          </a:p>
        </p:txBody>
      </p:sp>
      <p:sp>
        <p:nvSpPr>
          <p:cNvPr id="3" name="Slide Number Placeholder 2">
            <a:extLst>
              <a:ext uri="{FF2B5EF4-FFF2-40B4-BE49-F238E27FC236}">
                <a16:creationId xmlns:a16="http://schemas.microsoft.com/office/drawing/2014/main" id="{C20F7A35-3F44-96F2-3337-130F55660A88}"/>
              </a:ext>
            </a:extLst>
          </p:cNvPr>
          <p:cNvSpPr>
            <a:spLocks noGrp="1"/>
          </p:cNvSpPr>
          <p:nvPr>
            <p:ph type="sldNum" sz="quarter" idx="10"/>
          </p:nvPr>
        </p:nvSpPr>
        <p:spPr/>
        <p:txBody>
          <a:bodyPr/>
          <a:lstStyle/>
          <a:p>
            <a:fld id="{5BA3E189-2F3A-42E5-B572-3520703B6186}" type="slidenum">
              <a:rPr lang="en-GB" smtClean="0"/>
              <a:pPr/>
              <a:t>9</a:t>
            </a:fld>
            <a:endParaRPr lang="en-GB"/>
          </a:p>
        </p:txBody>
      </p:sp>
      <p:sp>
        <p:nvSpPr>
          <p:cNvPr id="10" name="Rectangle 9">
            <a:extLst>
              <a:ext uri="{FF2B5EF4-FFF2-40B4-BE49-F238E27FC236}">
                <a16:creationId xmlns:a16="http://schemas.microsoft.com/office/drawing/2014/main" id="{2D986CA3-618A-FD51-6B37-9C6EF9B2DC37}"/>
              </a:ext>
            </a:extLst>
          </p:cNvPr>
          <p:cNvSpPr/>
          <p:nvPr/>
        </p:nvSpPr>
        <p:spPr>
          <a:xfrm>
            <a:off x="302400" y="680537"/>
            <a:ext cx="5715000" cy="1694801"/>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Innovators in nutrition, </a:t>
            </a:r>
            <a:br>
              <a:rPr lang="en-US" sz="2800" b="1">
                <a:solidFill>
                  <a:schemeClr val="tx1"/>
                </a:solidFill>
              </a:rPr>
            </a:br>
            <a:r>
              <a:rPr lang="en-US" sz="2800" b="1">
                <a:solidFill>
                  <a:schemeClr val="tx1"/>
                </a:solidFill>
              </a:rPr>
              <a:t>health, and beauty</a:t>
            </a:r>
            <a:br>
              <a:rPr lang="en-US" sz="2800" b="1">
                <a:solidFill>
                  <a:schemeClr val="tx1"/>
                </a:solidFill>
              </a:rPr>
            </a:br>
            <a:r>
              <a:rPr lang="en-US" sz="500" b="1">
                <a:solidFill>
                  <a:schemeClr val="tx1"/>
                </a:solidFill>
              </a:rPr>
              <a:t> </a:t>
            </a:r>
            <a:endParaRPr lang="en-US" sz="2800" b="1">
              <a:solidFill>
                <a:schemeClr val="tx1"/>
              </a:solidFill>
            </a:endParaRPr>
          </a:p>
          <a:p>
            <a:pPr algn="ctr"/>
            <a:r>
              <a:rPr lang="en-US" sz="1600">
                <a:solidFill>
                  <a:schemeClr val="tx1"/>
                </a:solidFill>
              </a:rPr>
              <a:t>Perfumery &amp; Beauty, Health, Nutrition &amp; Care, </a:t>
            </a:r>
          </a:p>
          <a:p>
            <a:pPr algn="ctr"/>
            <a:r>
              <a:rPr lang="en-US" sz="1600">
                <a:solidFill>
                  <a:schemeClr val="tx1"/>
                </a:solidFill>
              </a:rPr>
              <a:t>Taste, Texture &amp; Health, (Animal Nutrition &amp; Health)</a:t>
            </a:r>
          </a:p>
        </p:txBody>
      </p:sp>
      <p:sp>
        <p:nvSpPr>
          <p:cNvPr id="11" name="Rectangle 10">
            <a:extLst>
              <a:ext uri="{FF2B5EF4-FFF2-40B4-BE49-F238E27FC236}">
                <a16:creationId xmlns:a16="http://schemas.microsoft.com/office/drawing/2014/main" id="{D009CF4A-1CE8-2690-9596-189B23B9C217}"/>
              </a:ext>
            </a:extLst>
          </p:cNvPr>
          <p:cNvSpPr/>
          <p:nvPr/>
        </p:nvSpPr>
        <p:spPr>
          <a:xfrm>
            <a:off x="6174600" y="680537"/>
            <a:ext cx="5715000" cy="1694801"/>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We bring progress to life by combining the essential, the desirable, and the sustainable</a:t>
            </a:r>
          </a:p>
        </p:txBody>
      </p:sp>
      <p:sp>
        <p:nvSpPr>
          <p:cNvPr id="12" name="Rectangle 11">
            <a:extLst>
              <a:ext uri="{FF2B5EF4-FFF2-40B4-BE49-F238E27FC236}">
                <a16:creationId xmlns:a16="http://schemas.microsoft.com/office/drawing/2014/main" id="{12A70754-FC5A-1688-60EF-0EF25BFE5C10}"/>
              </a:ext>
            </a:extLst>
          </p:cNvPr>
          <p:cNvSpPr/>
          <p:nvPr/>
        </p:nvSpPr>
        <p:spPr>
          <a:xfrm>
            <a:off x="302400" y="2530799"/>
            <a:ext cx="3749040" cy="1694801"/>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rPr>
              <a:t>Full of life,</a:t>
            </a:r>
          </a:p>
          <a:p>
            <a:pPr algn="ctr"/>
            <a:r>
              <a:rPr lang="en-US" sz="2800" b="1">
                <a:solidFill>
                  <a:schemeClr val="tx1"/>
                </a:solidFill>
              </a:rPr>
              <a:t>in all its glory</a:t>
            </a:r>
            <a:endParaRPr lang="en-US" sz="1600">
              <a:solidFill>
                <a:schemeClr val="tx1"/>
              </a:solidFill>
            </a:endParaRPr>
          </a:p>
        </p:txBody>
      </p:sp>
      <p:sp>
        <p:nvSpPr>
          <p:cNvPr id="13" name="Rectangle 12">
            <a:extLst>
              <a:ext uri="{FF2B5EF4-FFF2-40B4-BE49-F238E27FC236}">
                <a16:creationId xmlns:a16="http://schemas.microsoft.com/office/drawing/2014/main" id="{9D651515-77F3-722A-2DDA-042BA61BD8A7}"/>
              </a:ext>
            </a:extLst>
          </p:cNvPr>
          <p:cNvSpPr/>
          <p:nvPr/>
        </p:nvSpPr>
        <p:spPr>
          <a:xfrm>
            <a:off x="4221480" y="2530799"/>
            <a:ext cx="3749040" cy="1694801"/>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4" name="Rectangle 13">
            <a:extLst>
              <a:ext uri="{FF2B5EF4-FFF2-40B4-BE49-F238E27FC236}">
                <a16:creationId xmlns:a16="http://schemas.microsoft.com/office/drawing/2014/main" id="{482ACA07-8440-973B-1C84-EE5841F0DA85}"/>
              </a:ext>
            </a:extLst>
          </p:cNvPr>
          <p:cNvSpPr/>
          <p:nvPr/>
        </p:nvSpPr>
        <p:spPr>
          <a:xfrm>
            <a:off x="8140560" y="2530799"/>
            <a:ext cx="3749040" cy="1694801"/>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6" name="Rectangle 15">
            <a:extLst>
              <a:ext uri="{FF2B5EF4-FFF2-40B4-BE49-F238E27FC236}">
                <a16:creationId xmlns:a16="http://schemas.microsoft.com/office/drawing/2014/main" id="{5AD231C3-344E-1CBA-6AF5-0B834D9407AC}"/>
              </a:ext>
            </a:extLst>
          </p:cNvPr>
          <p:cNvSpPr/>
          <p:nvPr/>
        </p:nvSpPr>
        <p:spPr>
          <a:xfrm>
            <a:off x="302400" y="4381061"/>
            <a:ext cx="11587199" cy="1694801"/>
          </a:xfrm>
          <a:prstGeom prst="rect">
            <a:avLst/>
          </a:prstGeom>
          <a:solidFill>
            <a:srgbClr val="D9B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b="1">
              <a:solidFill>
                <a:schemeClr val="tx1"/>
              </a:solidFill>
            </a:endParaRPr>
          </a:p>
          <a:p>
            <a:pPr algn="ctr"/>
            <a:r>
              <a:rPr lang="en-US" sz="2800" b="1">
                <a:solidFill>
                  <a:schemeClr val="tx1"/>
                </a:solidFill>
              </a:rPr>
              <a:t>Shape the future – Be a force for good – Own the outcome</a:t>
            </a:r>
          </a:p>
          <a:p>
            <a:pPr algn="ctr"/>
            <a:r>
              <a:rPr lang="en-US" sz="2800" b="1">
                <a:solidFill>
                  <a:schemeClr val="tx1"/>
                </a:solidFill>
              </a:rPr>
              <a:t>Together, with our customers</a:t>
            </a:r>
          </a:p>
        </p:txBody>
      </p:sp>
      <p:pic>
        <p:nvPicPr>
          <p:cNvPr id="17" name="Picture 16">
            <a:extLst>
              <a:ext uri="{FF2B5EF4-FFF2-40B4-BE49-F238E27FC236}">
                <a16:creationId xmlns:a16="http://schemas.microsoft.com/office/drawing/2014/main" id="{9830C2CF-E703-6A24-7E5F-C6C681F643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704" y="3066433"/>
            <a:ext cx="3226590" cy="623531"/>
          </a:xfrm>
          <a:prstGeom prst="rect">
            <a:avLst/>
          </a:prstGeom>
        </p:spPr>
      </p:pic>
      <p:sp>
        <p:nvSpPr>
          <p:cNvPr id="18" name="TextBox 17">
            <a:extLst>
              <a:ext uri="{FF2B5EF4-FFF2-40B4-BE49-F238E27FC236}">
                <a16:creationId xmlns:a16="http://schemas.microsoft.com/office/drawing/2014/main" id="{17BA5B3B-8DD8-10BF-E602-D7844C27F10E}"/>
              </a:ext>
            </a:extLst>
          </p:cNvPr>
          <p:cNvSpPr txBox="1"/>
          <p:nvPr/>
        </p:nvSpPr>
        <p:spPr>
          <a:xfrm>
            <a:off x="401901" y="2554840"/>
            <a:ext cx="1693092" cy="338554"/>
          </a:xfrm>
          <a:prstGeom prst="rect">
            <a:avLst/>
          </a:prstGeom>
          <a:noFill/>
        </p:spPr>
        <p:txBody>
          <a:bodyPr wrap="none" rtlCol="0">
            <a:spAutoFit/>
          </a:bodyPr>
          <a:lstStyle/>
          <a:p>
            <a:r>
              <a:rPr lang="en-US" sz="1600" b="1"/>
              <a:t>Our Expression</a:t>
            </a:r>
          </a:p>
        </p:txBody>
      </p:sp>
      <p:sp>
        <p:nvSpPr>
          <p:cNvPr id="19" name="TextBox 18">
            <a:extLst>
              <a:ext uri="{FF2B5EF4-FFF2-40B4-BE49-F238E27FC236}">
                <a16:creationId xmlns:a16="http://schemas.microsoft.com/office/drawing/2014/main" id="{445239F1-C58F-0916-9DC9-FAEF2F0383B7}"/>
              </a:ext>
            </a:extLst>
          </p:cNvPr>
          <p:cNvSpPr txBox="1"/>
          <p:nvPr/>
        </p:nvSpPr>
        <p:spPr>
          <a:xfrm>
            <a:off x="401901" y="4435880"/>
            <a:ext cx="1271502" cy="338554"/>
          </a:xfrm>
          <a:prstGeom prst="rect">
            <a:avLst/>
          </a:prstGeom>
          <a:noFill/>
        </p:spPr>
        <p:txBody>
          <a:bodyPr wrap="none" rtlCol="0">
            <a:spAutoFit/>
          </a:bodyPr>
          <a:lstStyle/>
          <a:p>
            <a:r>
              <a:rPr lang="en-US" sz="1600" b="1"/>
              <a:t>Our Values</a:t>
            </a:r>
          </a:p>
        </p:txBody>
      </p:sp>
      <p:pic>
        <p:nvPicPr>
          <p:cNvPr id="27" name="Picture 26">
            <a:extLst>
              <a:ext uri="{FF2B5EF4-FFF2-40B4-BE49-F238E27FC236}">
                <a16:creationId xmlns:a16="http://schemas.microsoft.com/office/drawing/2014/main" id="{F49EFEEB-5E62-21AB-B599-C6C84FF12545}"/>
              </a:ext>
            </a:extLst>
          </p:cNvPr>
          <p:cNvPicPr>
            <a:picLocks noChangeAspect="1"/>
          </p:cNvPicPr>
          <p:nvPr/>
        </p:nvPicPr>
        <p:blipFill>
          <a:blip r:embed="rId4"/>
          <a:stretch>
            <a:fillRect/>
          </a:stretch>
        </p:blipFill>
        <p:spPr>
          <a:xfrm>
            <a:off x="8391520" y="2574689"/>
            <a:ext cx="3247120" cy="1607020"/>
          </a:xfrm>
          <a:prstGeom prst="rect">
            <a:avLst/>
          </a:prstGeom>
        </p:spPr>
      </p:pic>
    </p:spTree>
    <p:extLst>
      <p:ext uri="{BB962C8B-B14F-4D97-AF65-F5344CB8AC3E}">
        <p14:creationId xmlns:p14="http://schemas.microsoft.com/office/powerpoint/2010/main" val="1824127119"/>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626B-5C13-382C-C471-94EBAD0A64E6}"/>
              </a:ext>
            </a:extLst>
          </p:cNvPr>
          <p:cNvSpPr>
            <a:spLocks noGrp="1"/>
          </p:cNvSpPr>
          <p:nvPr>
            <p:ph type="title"/>
          </p:nvPr>
        </p:nvSpPr>
        <p:spPr/>
        <p:txBody>
          <a:bodyPr/>
          <a:lstStyle/>
          <a:p>
            <a:r>
              <a:rPr lang="en-US"/>
              <a:t>02</a:t>
            </a:r>
          </a:p>
        </p:txBody>
      </p:sp>
      <p:sp>
        <p:nvSpPr>
          <p:cNvPr id="3" name="Slide Number Placeholder 2">
            <a:extLst>
              <a:ext uri="{FF2B5EF4-FFF2-40B4-BE49-F238E27FC236}">
                <a16:creationId xmlns:a16="http://schemas.microsoft.com/office/drawing/2014/main" id="{051217C7-1342-306F-0088-63D0CABAE0A4}"/>
              </a:ext>
            </a:extLst>
          </p:cNvPr>
          <p:cNvSpPr>
            <a:spLocks noGrp="1"/>
          </p:cNvSpPr>
          <p:nvPr>
            <p:ph type="sldNum" sz="quarter" idx="12"/>
          </p:nvPr>
        </p:nvSpPr>
        <p:spPr/>
        <p:txBody>
          <a:bodyPr/>
          <a:lstStyle/>
          <a:p>
            <a:fld id="{5BA3E189-2F3A-42E5-B572-3520703B6186}" type="slidenum">
              <a:rPr lang="en-GB" smtClean="0"/>
              <a:pPr/>
              <a:t>10</a:t>
            </a:fld>
            <a:endParaRPr lang="en-GB"/>
          </a:p>
        </p:txBody>
      </p:sp>
      <p:sp>
        <p:nvSpPr>
          <p:cNvPr id="4" name="Text Placeholder 3">
            <a:extLst>
              <a:ext uri="{FF2B5EF4-FFF2-40B4-BE49-F238E27FC236}">
                <a16:creationId xmlns:a16="http://schemas.microsoft.com/office/drawing/2014/main" id="{AB7C4093-0593-7132-6628-8A05AC656501}"/>
              </a:ext>
            </a:extLst>
          </p:cNvPr>
          <p:cNvSpPr>
            <a:spLocks noGrp="1"/>
          </p:cNvSpPr>
          <p:nvPr>
            <p:ph type="body" sz="quarter" idx="20"/>
          </p:nvPr>
        </p:nvSpPr>
        <p:spPr/>
        <p:txBody>
          <a:bodyPr/>
          <a:lstStyle/>
          <a:p>
            <a:r>
              <a:rPr lang="en-US"/>
              <a:t>Brand identity</a:t>
            </a:r>
          </a:p>
        </p:txBody>
      </p:sp>
    </p:spTree>
    <p:extLst>
      <p:ext uri="{BB962C8B-B14F-4D97-AF65-F5344CB8AC3E}">
        <p14:creationId xmlns:p14="http://schemas.microsoft.com/office/powerpoint/2010/main" val="2299578291"/>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DF2AE"/>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116EFA-2366-28C0-0AF4-39A5D3BDC0D1}"/>
              </a:ext>
            </a:extLst>
          </p:cNvPr>
          <p:cNvSpPr/>
          <p:nvPr/>
        </p:nvSpPr>
        <p:spPr>
          <a:xfrm>
            <a:off x="0" y="0"/>
            <a:ext cx="12192000" cy="31385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52E0535-2660-7E13-84F3-E37EE97FA77A}"/>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5" name="Text Placeholder 4">
            <a:extLst>
              <a:ext uri="{FF2B5EF4-FFF2-40B4-BE49-F238E27FC236}">
                <a16:creationId xmlns:a16="http://schemas.microsoft.com/office/drawing/2014/main" id="{7B5C616A-1B94-E856-164A-A5969B998917}"/>
              </a:ext>
            </a:extLst>
          </p:cNvPr>
          <p:cNvSpPr>
            <a:spLocks noGrp="1"/>
          </p:cNvSpPr>
          <p:nvPr>
            <p:ph type="body" sz="quarter" idx="12"/>
          </p:nvPr>
        </p:nvSpPr>
        <p:spPr>
          <a:xfrm>
            <a:off x="302399" y="3613854"/>
            <a:ext cx="11270476" cy="2322443"/>
          </a:xfrm>
        </p:spPr>
        <p:txBody>
          <a:bodyPr/>
          <a:lstStyle/>
          <a:p>
            <a:pPr lvl="1"/>
            <a:r>
              <a:rPr lang="en-US" sz="2800"/>
              <a:t>We communicate as one brand</a:t>
            </a:r>
          </a:p>
          <a:p>
            <a:pPr lvl="1"/>
            <a:r>
              <a:rPr lang="en-US" sz="2800"/>
              <a:t>Use business unit and group names for navigation purposes only</a:t>
            </a:r>
          </a:p>
          <a:p>
            <a:pPr lvl="1"/>
            <a:r>
              <a:rPr lang="en-US" sz="2800"/>
              <a:t>Do not create any sub-brands or sub-identities</a:t>
            </a:r>
          </a:p>
        </p:txBody>
      </p:sp>
      <p:sp>
        <p:nvSpPr>
          <p:cNvPr id="4" name="Text Placeholder 3">
            <a:extLst>
              <a:ext uri="{FF2B5EF4-FFF2-40B4-BE49-F238E27FC236}">
                <a16:creationId xmlns:a16="http://schemas.microsoft.com/office/drawing/2014/main" id="{00440476-2C3A-5FD9-D1BC-98E067A31DE7}"/>
              </a:ext>
            </a:extLst>
          </p:cNvPr>
          <p:cNvSpPr>
            <a:spLocks noGrp="1"/>
          </p:cNvSpPr>
          <p:nvPr>
            <p:ph type="body" idx="11"/>
          </p:nvPr>
        </p:nvSpPr>
        <p:spPr>
          <a:xfrm>
            <a:off x="302400" y="1000915"/>
            <a:ext cx="11770330" cy="2137589"/>
          </a:xfrm>
        </p:spPr>
        <p:txBody>
          <a:bodyPr anchor="t"/>
          <a:lstStyle/>
          <a:p>
            <a:r>
              <a:rPr lang="en-US" sz="3400" b="0">
                <a:latin typeface="Lora" pitchFamily="2" charset="0"/>
              </a:rPr>
              <a:t>At dsm-firmenich, we operate as </a:t>
            </a:r>
            <a:r>
              <a:rPr lang="en-US" sz="3400" b="0">
                <a:solidFill>
                  <a:schemeClr val="accent4"/>
                </a:solidFill>
                <a:latin typeface="Lora" pitchFamily="2" charset="0"/>
              </a:rPr>
              <a:t>one Masterbrand</a:t>
            </a:r>
            <a:r>
              <a:rPr lang="en-US" sz="3400" b="0">
                <a:latin typeface="Lora" pitchFamily="2" charset="0"/>
              </a:rPr>
              <a:t> </a:t>
            </a:r>
            <a:br>
              <a:rPr lang="en-US" sz="3400" b="0">
                <a:latin typeface="Lora" pitchFamily="2" charset="0"/>
              </a:rPr>
            </a:br>
            <a:r>
              <a:rPr lang="en-US" sz="3400" b="0">
                <a:latin typeface="Lora" pitchFamily="2" charset="0"/>
              </a:rPr>
              <a:t>to demonstrate that we are one company and underpin our business ambition to be seen as a </a:t>
            </a:r>
            <a:r>
              <a:rPr lang="en-US" sz="3400" b="0">
                <a:solidFill>
                  <a:schemeClr val="accent4"/>
                </a:solidFill>
                <a:latin typeface="Lora" pitchFamily="2" charset="0"/>
              </a:rPr>
              <a:t>category of one</a:t>
            </a:r>
            <a:r>
              <a:rPr lang="en-US" sz="3400" b="0">
                <a:latin typeface="Lora" pitchFamily="2" charset="0"/>
              </a:rPr>
              <a:t>. </a:t>
            </a:r>
          </a:p>
        </p:txBody>
      </p:sp>
      <p:sp>
        <p:nvSpPr>
          <p:cNvPr id="2" name="Title 1">
            <a:extLst>
              <a:ext uri="{FF2B5EF4-FFF2-40B4-BE49-F238E27FC236}">
                <a16:creationId xmlns:a16="http://schemas.microsoft.com/office/drawing/2014/main" id="{8732B80E-D29C-E010-111E-094C20554116}"/>
              </a:ext>
            </a:extLst>
          </p:cNvPr>
          <p:cNvSpPr>
            <a:spLocks noGrp="1"/>
          </p:cNvSpPr>
          <p:nvPr>
            <p:ph type="title"/>
          </p:nvPr>
        </p:nvSpPr>
        <p:spPr/>
        <p:txBody>
          <a:bodyPr/>
          <a:lstStyle/>
          <a:p>
            <a:r>
              <a:rPr lang="en-US"/>
              <a:t>Reflecting brand identity</a:t>
            </a:r>
          </a:p>
        </p:txBody>
      </p:sp>
    </p:spTree>
    <p:extLst>
      <p:ext uri="{BB962C8B-B14F-4D97-AF65-F5344CB8AC3E}">
        <p14:creationId xmlns:p14="http://schemas.microsoft.com/office/powerpoint/2010/main" val="3414353757"/>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CD51A85F-4146-5CDC-3928-9BF3C70AA7D9}"/>
              </a:ext>
            </a:extLst>
          </p:cNvPr>
          <p:cNvSpPr/>
          <p:nvPr/>
        </p:nvSpPr>
        <p:spPr>
          <a:xfrm>
            <a:off x="0" y="0"/>
            <a:ext cx="7206343" cy="6858000"/>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sz="500">
              <a:solidFill>
                <a:srgbClr val="353B09"/>
              </a:solidFill>
              <a:latin typeface="Verdana" panose="020B0604030504040204" pitchFamily="34" charset="0"/>
              <a:ea typeface="Verdana" panose="020B0604030504040204" pitchFamily="34" charset="0"/>
            </a:endParaRPr>
          </a:p>
        </p:txBody>
      </p:sp>
      <p:sp>
        <p:nvSpPr>
          <p:cNvPr id="5" name="Title 4">
            <a:extLst>
              <a:ext uri="{FF2B5EF4-FFF2-40B4-BE49-F238E27FC236}">
                <a16:creationId xmlns:a16="http://schemas.microsoft.com/office/drawing/2014/main" id="{AE3EA59B-DB6C-7F9C-86BA-E6545E7507ED}"/>
              </a:ext>
            </a:extLst>
          </p:cNvPr>
          <p:cNvSpPr>
            <a:spLocks noGrp="1"/>
          </p:cNvSpPr>
          <p:nvPr>
            <p:ph type="title"/>
          </p:nvPr>
        </p:nvSpPr>
        <p:spPr/>
        <p:txBody>
          <a:bodyPr/>
          <a:lstStyle/>
          <a:p>
            <a:r>
              <a:rPr lang="en-US"/>
              <a:t>Essential brand guidelines</a:t>
            </a:r>
            <a:endParaRPr lang="fr-CH" sz="2000"/>
          </a:p>
        </p:txBody>
      </p:sp>
      <p:sp>
        <p:nvSpPr>
          <p:cNvPr id="3" name="Slide Number Placeholder 2">
            <a:extLst>
              <a:ext uri="{FF2B5EF4-FFF2-40B4-BE49-F238E27FC236}">
                <a16:creationId xmlns:a16="http://schemas.microsoft.com/office/drawing/2014/main" id="{3926AA21-FBFF-AD73-37FA-5ECBB5D81BF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9" name="Picture 28">
            <a:extLst>
              <a:ext uri="{FF2B5EF4-FFF2-40B4-BE49-F238E27FC236}">
                <a16:creationId xmlns:a16="http://schemas.microsoft.com/office/drawing/2014/main" id="{E502DF11-608E-25CE-1902-28205C597A8B}"/>
              </a:ext>
            </a:extLst>
          </p:cNvPr>
          <p:cNvPicPr>
            <a:picLocks noChangeAspect="1"/>
          </p:cNvPicPr>
          <p:nvPr/>
        </p:nvPicPr>
        <p:blipFill>
          <a:blip r:embed="rId3"/>
          <a:stretch>
            <a:fillRect/>
          </a:stretch>
        </p:blipFill>
        <p:spPr>
          <a:xfrm>
            <a:off x="7339427" y="562543"/>
            <a:ext cx="4561915" cy="1388410"/>
          </a:xfrm>
          <a:prstGeom prst="rect">
            <a:avLst/>
          </a:prstGeom>
        </p:spPr>
      </p:pic>
      <p:pic>
        <p:nvPicPr>
          <p:cNvPr id="32" name="Picture 31">
            <a:extLst>
              <a:ext uri="{FF2B5EF4-FFF2-40B4-BE49-F238E27FC236}">
                <a16:creationId xmlns:a16="http://schemas.microsoft.com/office/drawing/2014/main" id="{A47E9BE3-9949-9327-D192-088EFE94B986}"/>
              </a:ext>
            </a:extLst>
          </p:cNvPr>
          <p:cNvPicPr>
            <a:picLocks noChangeAspect="1"/>
          </p:cNvPicPr>
          <p:nvPr/>
        </p:nvPicPr>
        <p:blipFill>
          <a:blip r:embed="rId4"/>
          <a:stretch>
            <a:fillRect/>
          </a:stretch>
        </p:blipFill>
        <p:spPr>
          <a:xfrm>
            <a:off x="7353941" y="1972394"/>
            <a:ext cx="4561917" cy="1373312"/>
          </a:xfrm>
          <a:prstGeom prst="rect">
            <a:avLst/>
          </a:prstGeom>
        </p:spPr>
      </p:pic>
      <p:pic>
        <p:nvPicPr>
          <p:cNvPr id="33" name="Picture 32">
            <a:extLst>
              <a:ext uri="{FF2B5EF4-FFF2-40B4-BE49-F238E27FC236}">
                <a16:creationId xmlns:a16="http://schemas.microsoft.com/office/drawing/2014/main" id="{23EF65CC-3F68-4EB5-762C-BBFC23DFC0CA}"/>
              </a:ext>
            </a:extLst>
          </p:cNvPr>
          <p:cNvPicPr>
            <a:picLocks noChangeAspect="1"/>
          </p:cNvPicPr>
          <p:nvPr/>
        </p:nvPicPr>
        <p:blipFill>
          <a:blip r:embed="rId5"/>
          <a:stretch>
            <a:fillRect/>
          </a:stretch>
        </p:blipFill>
        <p:spPr>
          <a:xfrm>
            <a:off x="7370862" y="3410344"/>
            <a:ext cx="4545374" cy="1390487"/>
          </a:xfrm>
          <a:prstGeom prst="rect">
            <a:avLst/>
          </a:prstGeom>
        </p:spPr>
      </p:pic>
      <p:pic>
        <p:nvPicPr>
          <p:cNvPr id="34" name="Picture 33">
            <a:extLst>
              <a:ext uri="{FF2B5EF4-FFF2-40B4-BE49-F238E27FC236}">
                <a16:creationId xmlns:a16="http://schemas.microsoft.com/office/drawing/2014/main" id="{4640B0AC-2E62-901F-4C38-77035E3DD460}"/>
              </a:ext>
            </a:extLst>
          </p:cNvPr>
          <p:cNvPicPr>
            <a:picLocks noChangeAspect="1"/>
          </p:cNvPicPr>
          <p:nvPr/>
        </p:nvPicPr>
        <p:blipFill rotWithShape="1">
          <a:blip r:embed="rId6"/>
          <a:srcRect b="155"/>
          <a:stretch/>
        </p:blipFill>
        <p:spPr>
          <a:xfrm>
            <a:off x="7370862" y="4840783"/>
            <a:ext cx="4545372" cy="1347003"/>
          </a:xfrm>
          <a:prstGeom prst="rect">
            <a:avLst/>
          </a:prstGeom>
        </p:spPr>
      </p:pic>
      <p:sp>
        <p:nvSpPr>
          <p:cNvPr id="37" name="Rectangle 1">
            <a:extLst>
              <a:ext uri="{FF2B5EF4-FFF2-40B4-BE49-F238E27FC236}">
                <a16:creationId xmlns:a16="http://schemas.microsoft.com/office/drawing/2014/main" id="{F5540BB2-E47B-9987-EE8E-E8A53BD7B5AF}"/>
              </a:ext>
            </a:extLst>
          </p:cNvPr>
          <p:cNvSpPr>
            <a:spLocks noChangeArrowheads="1"/>
          </p:cNvSpPr>
          <p:nvPr/>
        </p:nvSpPr>
        <p:spPr bwMode="auto">
          <a:xfrm>
            <a:off x="303911" y="2632658"/>
            <a:ext cx="6424971"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a:ln>
                  <a:noFill/>
                </a:ln>
                <a:solidFill>
                  <a:schemeClr val="tx1"/>
                </a:solidFill>
                <a:effectLst/>
                <a:latin typeface="+mj-lt"/>
              </a:rPr>
              <a:t>Our guidelines illustrate where our brand comes to life, both visually and verbally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a:ln>
                <a:noFill/>
              </a:ln>
              <a:solidFill>
                <a:schemeClr val="tx1"/>
              </a:solidFill>
              <a:effectLst/>
              <a:latin typeface="+mj-l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a:ln>
                  <a:noFill/>
                </a:ln>
                <a:solidFill>
                  <a:schemeClr val="tx1"/>
                </a:solidFill>
                <a:effectLst/>
                <a:latin typeface="+mj-lt"/>
              </a:rPr>
              <a:t>They provide a foundation for creativity while maintaining brand consistency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000" b="0" i="0" u="none" strike="noStrike" cap="none" normalizeH="0" baseline="0">
              <a:ln>
                <a:noFill/>
              </a:ln>
              <a:solidFill>
                <a:schemeClr val="tx1"/>
              </a:solidFill>
              <a:effectLst/>
              <a:latin typeface="+mj-lt"/>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a:ln>
                  <a:noFill/>
                </a:ln>
                <a:solidFill>
                  <a:schemeClr val="tx1"/>
                </a:solidFill>
                <a:effectLst/>
                <a:latin typeface="+mj-lt"/>
              </a:rPr>
              <a:t>By following them, you ensure the dsm-firmenich brand is instantly recognizable wherever it's seen, worldwide</a:t>
            </a:r>
          </a:p>
        </p:txBody>
      </p:sp>
      <p:sp>
        <p:nvSpPr>
          <p:cNvPr id="2" name="TextBox 1">
            <a:extLst>
              <a:ext uri="{FF2B5EF4-FFF2-40B4-BE49-F238E27FC236}">
                <a16:creationId xmlns:a16="http://schemas.microsoft.com/office/drawing/2014/main" id="{B741CEE4-64AE-294D-D0B5-CF8AB3C92F0A}"/>
              </a:ext>
            </a:extLst>
          </p:cNvPr>
          <p:cNvSpPr txBox="1"/>
          <p:nvPr/>
        </p:nvSpPr>
        <p:spPr>
          <a:xfrm>
            <a:off x="276142" y="872478"/>
            <a:ext cx="6424971" cy="1384995"/>
          </a:xfrm>
          <a:prstGeom prst="rect">
            <a:avLst/>
          </a:prstGeom>
          <a:noFill/>
        </p:spPr>
        <p:txBody>
          <a:bodyPr wrap="square" rtlCol="0">
            <a:spAutoFit/>
          </a:bodyPr>
          <a:lstStyle/>
          <a:p>
            <a:r>
              <a:rPr lang="en-US" sz="2800">
                <a:latin typeface="Lora" pitchFamily="2" charset="0"/>
              </a:rPr>
              <a:t>We have embraced our purpose of </a:t>
            </a:r>
            <a:br>
              <a:rPr lang="en-US" sz="2800">
                <a:latin typeface="Lora" pitchFamily="2" charset="0"/>
              </a:rPr>
            </a:br>
            <a:r>
              <a:rPr lang="en-US" sz="2800">
                <a:latin typeface="Lora" pitchFamily="2" charset="0"/>
              </a:rPr>
              <a:t>“</a:t>
            </a:r>
            <a:r>
              <a:rPr lang="en-US" sz="2800">
                <a:solidFill>
                  <a:schemeClr val="accent4"/>
                </a:solidFill>
                <a:latin typeface="Lora" pitchFamily="2" charset="0"/>
              </a:rPr>
              <a:t>we bring progress to life</a:t>
            </a:r>
            <a:r>
              <a:rPr lang="en-US" sz="2800">
                <a:latin typeface="Lora" pitchFamily="2" charset="0"/>
              </a:rPr>
              <a:t>” to create a brand that’s </a:t>
            </a:r>
            <a:r>
              <a:rPr lang="en-US" sz="2800">
                <a:solidFill>
                  <a:schemeClr val="accent4"/>
                </a:solidFill>
                <a:latin typeface="Lora" pitchFamily="2" charset="0"/>
              </a:rPr>
              <a:t>full of life, in all its glory</a:t>
            </a:r>
            <a:r>
              <a:rPr lang="en-US" sz="2800">
                <a:latin typeface="Lora" pitchFamily="2" charset="0"/>
              </a:rPr>
              <a:t>.</a:t>
            </a:r>
          </a:p>
        </p:txBody>
      </p:sp>
    </p:spTree>
    <p:extLst>
      <p:ext uri="{BB962C8B-B14F-4D97-AF65-F5344CB8AC3E}">
        <p14:creationId xmlns:p14="http://schemas.microsoft.com/office/powerpoint/2010/main" val="4012892383"/>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D82A6-D2D3-4312-DC3E-ECBE7F1DF8CD}"/>
              </a:ext>
            </a:extLst>
          </p:cNvPr>
          <p:cNvSpPr>
            <a:spLocks noGrp="1"/>
          </p:cNvSpPr>
          <p:nvPr>
            <p:ph type="title"/>
          </p:nvPr>
        </p:nvSpPr>
        <p:spPr/>
        <p:txBody>
          <a:bodyPr/>
          <a:lstStyle/>
          <a:p>
            <a:r>
              <a:rPr lang="en-US"/>
              <a:t>Available templates</a:t>
            </a:r>
          </a:p>
        </p:txBody>
      </p:sp>
      <p:sp>
        <p:nvSpPr>
          <p:cNvPr id="3" name="Slide Number Placeholder 2">
            <a:extLst>
              <a:ext uri="{FF2B5EF4-FFF2-40B4-BE49-F238E27FC236}">
                <a16:creationId xmlns:a16="http://schemas.microsoft.com/office/drawing/2014/main" id="{F586024C-4CBD-4773-C0E0-9292D82127B6}"/>
              </a:ext>
            </a:extLst>
          </p:cNvPr>
          <p:cNvSpPr>
            <a:spLocks noGrp="1"/>
          </p:cNvSpPr>
          <p:nvPr>
            <p:ph type="sldNum" sz="quarter" idx="10"/>
          </p:nvPr>
        </p:nvSpPr>
        <p:spPr/>
        <p:txBody>
          <a:bodyPr/>
          <a:lstStyle/>
          <a:p>
            <a:fld id="{5BA3E189-2F3A-42E5-B572-3520703B6186}" type="slidenum">
              <a:rPr lang="en-GB" smtClean="0"/>
              <a:pPr/>
              <a:t>13</a:t>
            </a:fld>
            <a:endParaRPr lang="en-GB"/>
          </a:p>
        </p:txBody>
      </p:sp>
      <p:pic>
        <p:nvPicPr>
          <p:cNvPr id="7" name="Picture 6">
            <a:extLst>
              <a:ext uri="{FF2B5EF4-FFF2-40B4-BE49-F238E27FC236}">
                <a16:creationId xmlns:a16="http://schemas.microsoft.com/office/drawing/2014/main" id="{A8044FD4-6091-174B-A7F0-120E7E17D272}"/>
              </a:ext>
            </a:extLst>
          </p:cNvPr>
          <p:cNvPicPr>
            <a:picLocks noChangeAspect="1"/>
          </p:cNvPicPr>
          <p:nvPr/>
        </p:nvPicPr>
        <p:blipFill rotWithShape="1">
          <a:blip r:embed="rId3"/>
          <a:srcRect l="97" t="36" r="98" b="50"/>
          <a:stretch/>
        </p:blipFill>
        <p:spPr>
          <a:xfrm>
            <a:off x="377473" y="881427"/>
            <a:ext cx="1693582" cy="1307153"/>
          </a:xfrm>
          <a:prstGeom prst="rect">
            <a:avLst/>
          </a:prstGeom>
        </p:spPr>
      </p:pic>
      <p:grpSp>
        <p:nvGrpSpPr>
          <p:cNvPr id="16" name="Group 15">
            <a:extLst>
              <a:ext uri="{FF2B5EF4-FFF2-40B4-BE49-F238E27FC236}">
                <a16:creationId xmlns:a16="http://schemas.microsoft.com/office/drawing/2014/main" id="{0FD8E27C-B92C-C310-5C79-5CEFE1FF9656}"/>
              </a:ext>
            </a:extLst>
          </p:cNvPr>
          <p:cNvGrpSpPr/>
          <p:nvPr/>
        </p:nvGrpSpPr>
        <p:grpSpPr>
          <a:xfrm>
            <a:off x="282291" y="881426"/>
            <a:ext cx="1788764" cy="1646138"/>
            <a:chOff x="282291" y="881426"/>
            <a:chExt cx="1788764" cy="1646138"/>
          </a:xfrm>
          <a:solidFill>
            <a:schemeClr val="accent1">
              <a:lumMod val="60000"/>
              <a:lumOff val="40000"/>
            </a:schemeClr>
          </a:solidFill>
        </p:grpSpPr>
        <p:sp>
          <p:nvSpPr>
            <p:cNvPr id="8" name="TextBox 7">
              <a:extLst>
                <a:ext uri="{FF2B5EF4-FFF2-40B4-BE49-F238E27FC236}">
                  <a16:creationId xmlns:a16="http://schemas.microsoft.com/office/drawing/2014/main" id="{FAF6838B-AE9F-1CD0-4586-B125ABE67490}"/>
                </a:ext>
              </a:extLst>
            </p:cNvPr>
            <p:cNvSpPr txBox="1"/>
            <p:nvPr/>
          </p:nvSpPr>
          <p:spPr>
            <a:xfrm>
              <a:off x="282291" y="2265954"/>
              <a:ext cx="1269899" cy="261610"/>
            </a:xfrm>
            <a:prstGeom prst="rect">
              <a:avLst/>
            </a:prstGeom>
            <a:noFill/>
          </p:spPr>
          <p:txBody>
            <a:bodyPr wrap="none" rtlCol="0">
              <a:spAutoFit/>
            </a:bodyPr>
            <a:lstStyle/>
            <a:p>
              <a:r>
                <a:rPr lang="en-US" sz="1100">
                  <a:latin typeface="DM Sans Medium" pitchFamily="2" charset="0"/>
                </a:rPr>
                <a:t>Word templates</a:t>
              </a:r>
            </a:p>
          </p:txBody>
        </p:sp>
        <p:sp>
          <p:nvSpPr>
            <p:cNvPr id="5" name="Rectangle 4">
              <a:extLst>
                <a:ext uri="{FF2B5EF4-FFF2-40B4-BE49-F238E27FC236}">
                  <a16:creationId xmlns:a16="http://schemas.microsoft.com/office/drawing/2014/main" id="{8528C943-14EB-836B-60F3-6932AB8C57CA}"/>
                </a:ext>
              </a:extLst>
            </p:cNvPr>
            <p:cNvSpPr/>
            <p:nvPr/>
          </p:nvSpPr>
          <p:spPr>
            <a:xfrm>
              <a:off x="377473" y="881426"/>
              <a:ext cx="1693582" cy="130715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66D7F369-6258-0E9D-A76B-15ADF11409F5}"/>
              </a:ext>
            </a:extLst>
          </p:cNvPr>
          <p:cNvGrpSpPr/>
          <p:nvPr/>
        </p:nvGrpSpPr>
        <p:grpSpPr>
          <a:xfrm>
            <a:off x="2141175" y="881426"/>
            <a:ext cx="1793514" cy="1646138"/>
            <a:chOff x="2141175" y="881426"/>
            <a:chExt cx="1793514" cy="1646138"/>
          </a:xfrm>
        </p:grpSpPr>
        <p:sp>
          <p:nvSpPr>
            <p:cNvPr id="10" name="Rectangle 9">
              <a:extLst>
                <a:ext uri="{FF2B5EF4-FFF2-40B4-BE49-F238E27FC236}">
                  <a16:creationId xmlns:a16="http://schemas.microsoft.com/office/drawing/2014/main" id="{F4DA1A34-4066-7DFE-08AC-15F72EA883BF}"/>
                </a:ext>
              </a:extLst>
            </p:cNvPr>
            <p:cNvSpPr/>
            <p:nvPr/>
          </p:nvSpPr>
          <p:spPr>
            <a:xfrm>
              <a:off x="2241107" y="881426"/>
              <a:ext cx="1693582" cy="1307153"/>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C885F47-A274-87B4-AB69-14C87CC79D2D}"/>
                </a:ext>
              </a:extLst>
            </p:cNvPr>
            <p:cNvSpPr txBox="1"/>
            <p:nvPr/>
          </p:nvSpPr>
          <p:spPr>
            <a:xfrm>
              <a:off x="2141175" y="2265954"/>
              <a:ext cx="1659429" cy="261610"/>
            </a:xfrm>
            <a:prstGeom prst="rect">
              <a:avLst/>
            </a:prstGeom>
            <a:noFill/>
          </p:spPr>
          <p:txBody>
            <a:bodyPr wrap="none" rtlCol="0">
              <a:spAutoFit/>
            </a:bodyPr>
            <a:lstStyle/>
            <a:p>
              <a:r>
                <a:rPr lang="en-US" sz="1100">
                  <a:latin typeface="DM Sans Medium" pitchFamily="2" charset="0"/>
                </a:rPr>
                <a:t>PowerPoint templates</a:t>
              </a:r>
            </a:p>
          </p:txBody>
        </p:sp>
      </p:grpSp>
      <p:pic>
        <p:nvPicPr>
          <p:cNvPr id="18" name="Picture 17">
            <a:extLst>
              <a:ext uri="{FF2B5EF4-FFF2-40B4-BE49-F238E27FC236}">
                <a16:creationId xmlns:a16="http://schemas.microsoft.com/office/drawing/2014/main" id="{3A5958AD-12E5-9560-53D6-044F91580CFA}"/>
              </a:ext>
            </a:extLst>
          </p:cNvPr>
          <p:cNvPicPr>
            <a:picLocks noChangeAspect="1"/>
          </p:cNvPicPr>
          <p:nvPr/>
        </p:nvPicPr>
        <p:blipFill rotWithShape="1">
          <a:blip r:embed="rId4">
            <a:clrChange>
              <a:clrFrom>
                <a:srgbClr val="89C7E8"/>
              </a:clrFrom>
              <a:clrTo>
                <a:srgbClr val="89C7E8">
                  <a:alpha val="0"/>
                </a:srgbClr>
              </a:clrTo>
            </a:clrChange>
          </a:blip>
          <a:srcRect r="49845"/>
          <a:stretch/>
        </p:blipFill>
        <p:spPr>
          <a:xfrm>
            <a:off x="582926" y="980959"/>
            <a:ext cx="1397911" cy="909646"/>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6B7AB589-7FF8-6AC8-0433-1772B5EE65B9}"/>
              </a:ext>
            </a:extLst>
          </p:cNvPr>
          <p:cNvPicPr>
            <a:picLocks noChangeAspect="1"/>
          </p:cNvPicPr>
          <p:nvPr/>
        </p:nvPicPr>
        <p:blipFill rotWithShape="1">
          <a:blip r:embed="rId4">
            <a:clrChange>
              <a:clrFrom>
                <a:srgbClr val="89C7E8"/>
              </a:clrFrom>
              <a:clrTo>
                <a:srgbClr val="89C7E8">
                  <a:alpha val="0"/>
                </a:srgbClr>
              </a:clrTo>
            </a:clrChange>
          </a:blip>
          <a:srcRect l="49845"/>
          <a:stretch/>
        </p:blipFill>
        <p:spPr>
          <a:xfrm>
            <a:off x="438274" y="1211897"/>
            <a:ext cx="1397911" cy="909646"/>
          </a:xfrm>
          <a:prstGeom prst="rect">
            <a:avLst/>
          </a:prstGeom>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C2C62094-B3A3-431E-BFA6-5E78BEE8EECC}"/>
              </a:ext>
            </a:extLst>
          </p:cNvPr>
          <p:cNvPicPr>
            <a:picLocks noChangeAspect="1"/>
          </p:cNvPicPr>
          <p:nvPr/>
        </p:nvPicPr>
        <p:blipFill>
          <a:blip r:embed="rId5"/>
          <a:stretch>
            <a:fillRect/>
          </a:stretch>
        </p:blipFill>
        <p:spPr>
          <a:xfrm>
            <a:off x="2241107" y="1058682"/>
            <a:ext cx="1693582" cy="952640"/>
          </a:xfrm>
          <a:prstGeom prst="rect">
            <a:avLst/>
          </a:prstGeom>
        </p:spPr>
      </p:pic>
      <p:grpSp>
        <p:nvGrpSpPr>
          <p:cNvPr id="87" name="Group 86">
            <a:extLst>
              <a:ext uri="{FF2B5EF4-FFF2-40B4-BE49-F238E27FC236}">
                <a16:creationId xmlns:a16="http://schemas.microsoft.com/office/drawing/2014/main" id="{187A7639-2A6A-9C69-F284-2170ED847238}"/>
              </a:ext>
            </a:extLst>
          </p:cNvPr>
          <p:cNvGrpSpPr/>
          <p:nvPr/>
        </p:nvGrpSpPr>
        <p:grpSpPr>
          <a:xfrm>
            <a:off x="3995150" y="881426"/>
            <a:ext cx="1803173" cy="1646137"/>
            <a:chOff x="3995150" y="881426"/>
            <a:chExt cx="1803173" cy="1646137"/>
          </a:xfrm>
        </p:grpSpPr>
        <p:grpSp>
          <p:nvGrpSpPr>
            <p:cNvPr id="14" name="Group 13">
              <a:extLst>
                <a:ext uri="{FF2B5EF4-FFF2-40B4-BE49-F238E27FC236}">
                  <a16:creationId xmlns:a16="http://schemas.microsoft.com/office/drawing/2014/main" id="{399AF1CF-E67D-1220-EFE8-0C46FCA5A834}"/>
                </a:ext>
              </a:extLst>
            </p:cNvPr>
            <p:cNvGrpSpPr/>
            <p:nvPr/>
          </p:nvGrpSpPr>
          <p:grpSpPr>
            <a:xfrm>
              <a:off x="3995150" y="881426"/>
              <a:ext cx="1803173" cy="1646137"/>
              <a:chOff x="3995150" y="881426"/>
              <a:chExt cx="1803173" cy="1646137"/>
            </a:xfrm>
          </p:grpSpPr>
          <p:sp>
            <p:nvSpPr>
              <p:cNvPr id="11" name="Rectangle 10">
                <a:extLst>
                  <a:ext uri="{FF2B5EF4-FFF2-40B4-BE49-F238E27FC236}">
                    <a16:creationId xmlns:a16="http://schemas.microsoft.com/office/drawing/2014/main" id="{16151710-FA55-DE20-83A0-EA2CCB43F2C7}"/>
                  </a:ext>
                </a:extLst>
              </p:cNvPr>
              <p:cNvSpPr/>
              <p:nvPr/>
            </p:nvSpPr>
            <p:spPr>
              <a:xfrm>
                <a:off x="4104741" y="881426"/>
                <a:ext cx="1693582" cy="1307153"/>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B7109BF-9D62-22DD-99D4-FC89AD155723}"/>
                  </a:ext>
                </a:extLst>
              </p:cNvPr>
              <p:cNvSpPr txBox="1"/>
              <p:nvPr/>
            </p:nvSpPr>
            <p:spPr>
              <a:xfrm>
                <a:off x="3995150" y="2265953"/>
                <a:ext cx="1534394" cy="261610"/>
              </a:xfrm>
              <a:prstGeom prst="rect">
                <a:avLst/>
              </a:prstGeom>
              <a:noFill/>
            </p:spPr>
            <p:txBody>
              <a:bodyPr wrap="none" rtlCol="0">
                <a:spAutoFit/>
              </a:bodyPr>
              <a:lstStyle/>
              <a:p>
                <a:r>
                  <a:rPr lang="en-US" sz="1100">
                    <a:latin typeface="DM Sans Medium" pitchFamily="2" charset="0"/>
                  </a:rPr>
                  <a:t>Teams backgrounds</a:t>
                </a:r>
              </a:p>
            </p:txBody>
          </p:sp>
        </p:grpSp>
        <p:pic>
          <p:nvPicPr>
            <p:cNvPr id="33" name="Picture 32">
              <a:extLst>
                <a:ext uri="{FF2B5EF4-FFF2-40B4-BE49-F238E27FC236}">
                  <a16:creationId xmlns:a16="http://schemas.microsoft.com/office/drawing/2014/main" id="{6E36C633-CEEC-C41D-B98F-9ACE48833C32}"/>
                </a:ext>
              </a:extLst>
            </p:cNvPr>
            <p:cNvPicPr>
              <a:picLocks noChangeAspect="1"/>
            </p:cNvPicPr>
            <p:nvPr/>
          </p:nvPicPr>
          <p:blipFill>
            <a:blip r:embed="rId6"/>
            <a:stretch>
              <a:fillRect/>
            </a:stretch>
          </p:blipFill>
          <p:spPr>
            <a:xfrm>
              <a:off x="4146150" y="881426"/>
              <a:ext cx="1601239" cy="1307134"/>
            </a:xfrm>
            <a:prstGeom prst="rect">
              <a:avLst/>
            </a:prstGeom>
          </p:spPr>
        </p:pic>
        <p:sp>
          <p:nvSpPr>
            <p:cNvPr id="34" name="Rectangle: Rounded Corners 33">
              <a:extLst>
                <a:ext uri="{FF2B5EF4-FFF2-40B4-BE49-F238E27FC236}">
                  <a16:creationId xmlns:a16="http://schemas.microsoft.com/office/drawing/2014/main" id="{49662BF5-3D09-DCD5-62B4-91E5B480335F}"/>
                </a:ext>
              </a:extLst>
            </p:cNvPr>
            <p:cNvSpPr/>
            <p:nvPr/>
          </p:nvSpPr>
          <p:spPr>
            <a:xfrm>
              <a:off x="4170502" y="921385"/>
              <a:ext cx="493776" cy="288131"/>
            </a:xfrm>
            <a:prstGeom prst="roundRect">
              <a:avLst>
                <a:gd name="adj" fmla="val 592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Shape 61">
              <a:extLst>
                <a:ext uri="{FF2B5EF4-FFF2-40B4-BE49-F238E27FC236}">
                  <a16:creationId xmlns:a16="http://schemas.microsoft.com/office/drawing/2014/main" id="{2AEEB39A-C2BB-2125-D96D-C33F8FB3D580}"/>
                </a:ext>
              </a:extLst>
            </p:cNvPr>
            <p:cNvSpPr/>
            <p:nvPr/>
          </p:nvSpPr>
          <p:spPr>
            <a:xfrm>
              <a:off x="4169684" y="947703"/>
              <a:ext cx="113439" cy="231172"/>
            </a:xfrm>
            <a:custGeom>
              <a:avLst/>
              <a:gdLst>
                <a:gd name="connsiteX0" fmla="*/ 819 w 113439"/>
                <a:gd name="connsiteY0" fmla="*/ 0 h 231172"/>
                <a:gd name="connsiteX1" fmla="*/ 113439 w 113439"/>
                <a:gd name="connsiteY1" fmla="*/ 115586 h 231172"/>
                <a:gd name="connsiteX2" fmla="*/ 819 w 113439"/>
                <a:gd name="connsiteY2" fmla="*/ 231172 h 231172"/>
                <a:gd name="connsiteX3" fmla="*/ 0 w 113439"/>
                <a:gd name="connsiteY3" fmla="*/ 231002 h 231172"/>
                <a:gd name="connsiteX4" fmla="*/ 0 w 113439"/>
                <a:gd name="connsiteY4" fmla="*/ 170 h 231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439" h="231172">
                  <a:moveTo>
                    <a:pt x="819" y="0"/>
                  </a:moveTo>
                  <a:cubicBezTo>
                    <a:pt x="63017" y="0"/>
                    <a:pt x="113439" y="51750"/>
                    <a:pt x="113439" y="115586"/>
                  </a:cubicBezTo>
                  <a:cubicBezTo>
                    <a:pt x="113439" y="179422"/>
                    <a:pt x="63017" y="231172"/>
                    <a:pt x="819" y="231172"/>
                  </a:cubicBezTo>
                  <a:lnTo>
                    <a:pt x="0" y="231002"/>
                  </a:lnTo>
                  <a:lnTo>
                    <a:pt x="0" y="170"/>
                  </a:lnTo>
                  <a:close/>
                </a:path>
              </a:pathLst>
            </a:cu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Oval 35">
              <a:extLst>
                <a:ext uri="{FF2B5EF4-FFF2-40B4-BE49-F238E27FC236}">
                  <a16:creationId xmlns:a16="http://schemas.microsoft.com/office/drawing/2014/main" id="{9209ADAE-B2E1-0701-4AC0-2E271F8D8395}"/>
                </a:ext>
              </a:extLst>
            </p:cNvPr>
            <p:cNvSpPr/>
            <p:nvPr/>
          </p:nvSpPr>
          <p:spPr>
            <a:xfrm>
              <a:off x="4227934" y="947703"/>
              <a:ext cx="225240" cy="231172"/>
            </a:xfrm>
            <a:prstGeom prst="ellipse">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Shape 70">
              <a:extLst>
                <a:ext uri="{FF2B5EF4-FFF2-40B4-BE49-F238E27FC236}">
                  <a16:creationId xmlns:a16="http://schemas.microsoft.com/office/drawing/2014/main" id="{25079255-9E04-3E81-5BA2-FAD02CA03471}"/>
                </a:ext>
              </a:extLst>
            </p:cNvPr>
            <p:cNvSpPr/>
            <p:nvPr/>
          </p:nvSpPr>
          <p:spPr>
            <a:xfrm>
              <a:off x="4496471" y="947703"/>
              <a:ext cx="169395" cy="231172"/>
            </a:xfrm>
            <a:custGeom>
              <a:avLst/>
              <a:gdLst>
                <a:gd name="connsiteX0" fmla="*/ 112620 w 169395"/>
                <a:gd name="connsiteY0" fmla="*/ 0 h 231172"/>
                <a:gd name="connsiteX1" fmla="*/ 156457 w 169395"/>
                <a:gd name="connsiteY1" fmla="*/ 9083 h 231172"/>
                <a:gd name="connsiteX2" fmla="*/ 169395 w 169395"/>
                <a:gd name="connsiteY2" fmla="*/ 18036 h 231172"/>
                <a:gd name="connsiteX3" fmla="*/ 169395 w 169395"/>
                <a:gd name="connsiteY3" fmla="*/ 213136 h 231172"/>
                <a:gd name="connsiteX4" fmla="*/ 156457 w 169395"/>
                <a:gd name="connsiteY4" fmla="*/ 222089 h 231172"/>
                <a:gd name="connsiteX5" fmla="*/ 112620 w 169395"/>
                <a:gd name="connsiteY5" fmla="*/ 231172 h 231172"/>
                <a:gd name="connsiteX6" fmla="*/ 0 w 169395"/>
                <a:gd name="connsiteY6" fmla="*/ 115586 h 231172"/>
                <a:gd name="connsiteX7" fmla="*/ 112620 w 169395"/>
                <a:gd name="connsiteY7" fmla="*/ 0 h 23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395" h="231172">
                  <a:moveTo>
                    <a:pt x="112620" y="0"/>
                  </a:moveTo>
                  <a:cubicBezTo>
                    <a:pt x="128170" y="0"/>
                    <a:pt x="142983" y="3234"/>
                    <a:pt x="156457" y="9083"/>
                  </a:cubicBezTo>
                  <a:lnTo>
                    <a:pt x="169395" y="18036"/>
                  </a:lnTo>
                  <a:lnTo>
                    <a:pt x="169395" y="213136"/>
                  </a:lnTo>
                  <a:lnTo>
                    <a:pt x="156457" y="222089"/>
                  </a:lnTo>
                  <a:cubicBezTo>
                    <a:pt x="142983" y="227938"/>
                    <a:pt x="128170" y="231172"/>
                    <a:pt x="112620" y="231172"/>
                  </a:cubicBezTo>
                  <a:cubicBezTo>
                    <a:pt x="50422" y="231172"/>
                    <a:pt x="0" y="179422"/>
                    <a:pt x="0" y="115586"/>
                  </a:cubicBezTo>
                  <a:cubicBezTo>
                    <a:pt x="0" y="51750"/>
                    <a:pt x="50422" y="0"/>
                    <a:pt x="112620" y="0"/>
                  </a:cubicBezTo>
                  <a:close/>
                </a:path>
              </a:pathLst>
            </a:cu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Rectangle: Rounded Corners 46">
              <a:extLst>
                <a:ext uri="{FF2B5EF4-FFF2-40B4-BE49-F238E27FC236}">
                  <a16:creationId xmlns:a16="http://schemas.microsoft.com/office/drawing/2014/main" id="{F0BAC79A-1BCA-A127-6BF3-6F93A28C5998}"/>
                </a:ext>
              </a:extLst>
            </p:cNvPr>
            <p:cNvSpPr/>
            <p:nvPr/>
          </p:nvSpPr>
          <p:spPr>
            <a:xfrm>
              <a:off x="4707369" y="1567054"/>
              <a:ext cx="493776" cy="288131"/>
            </a:xfrm>
            <a:prstGeom prst="roundRect">
              <a:avLst>
                <a:gd name="adj" fmla="val 592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2A860FEE-7A3F-A0E0-DEBE-6066C4AE6E74}"/>
                </a:ext>
              </a:extLst>
            </p:cNvPr>
            <p:cNvSpPr/>
            <p:nvPr/>
          </p:nvSpPr>
          <p:spPr>
            <a:xfrm>
              <a:off x="4706575" y="1595533"/>
              <a:ext cx="133520" cy="231172"/>
            </a:xfrm>
            <a:custGeom>
              <a:avLst/>
              <a:gdLst>
                <a:gd name="connsiteX0" fmla="*/ 20900 w 133520"/>
                <a:gd name="connsiteY0" fmla="*/ 0 h 231172"/>
                <a:gd name="connsiteX1" fmla="*/ 133520 w 133520"/>
                <a:gd name="connsiteY1" fmla="*/ 115586 h 231172"/>
                <a:gd name="connsiteX2" fmla="*/ 20900 w 133520"/>
                <a:gd name="connsiteY2" fmla="*/ 231172 h 231172"/>
                <a:gd name="connsiteX3" fmla="*/ 0 w 133520"/>
                <a:gd name="connsiteY3" fmla="*/ 226841 h 231172"/>
                <a:gd name="connsiteX4" fmla="*/ 0 w 133520"/>
                <a:gd name="connsiteY4" fmla="*/ 4331 h 231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20" h="231172">
                  <a:moveTo>
                    <a:pt x="20900" y="0"/>
                  </a:moveTo>
                  <a:cubicBezTo>
                    <a:pt x="83098" y="0"/>
                    <a:pt x="133520" y="51750"/>
                    <a:pt x="133520" y="115586"/>
                  </a:cubicBezTo>
                  <a:cubicBezTo>
                    <a:pt x="133520" y="179422"/>
                    <a:pt x="83098" y="231172"/>
                    <a:pt x="20900" y="231172"/>
                  </a:cubicBezTo>
                  <a:lnTo>
                    <a:pt x="0" y="226841"/>
                  </a:lnTo>
                  <a:lnTo>
                    <a:pt x="0" y="4331"/>
                  </a:lnTo>
                  <a:close/>
                </a:path>
              </a:pathLst>
            </a:cu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Oval 40">
              <a:extLst>
                <a:ext uri="{FF2B5EF4-FFF2-40B4-BE49-F238E27FC236}">
                  <a16:creationId xmlns:a16="http://schemas.microsoft.com/office/drawing/2014/main" id="{B63BD36B-3459-003A-0827-3352F2B22038}"/>
                </a:ext>
              </a:extLst>
            </p:cNvPr>
            <p:cNvSpPr/>
            <p:nvPr/>
          </p:nvSpPr>
          <p:spPr>
            <a:xfrm>
              <a:off x="4784907" y="1595533"/>
              <a:ext cx="225240" cy="231172"/>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Shape 83">
              <a:extLst>
                <a:ext uri="{FF2B5EF4-FFF2-40B4-BE49-F238E27FC236}">
                  <a16:creationId xmlns:a16="http://schemas.microsoft.com/office/drawing/2014/main" id="{DFE9B8FA-A91C-5A70-6928-0D12B64F8B9B}"/>
                </a:ext>
              </a:extLst>
            </p:cNvPr>
            <p:cNvSpPr/>
            <p:nvPr/>
          </p:nvSpPr>
          <p:spPr>
            <a:xfrm>
              <a:off x="5053443" y="1595533"/>
              <a:ext cx="148496" cy="231172"/>
            </a:xfrm>
            <a:custGeom>
              <a:avLst/>
              <a:gdLst>
                <a:gd name="connsiteX0" fmla="*/ 112620 w 148496"/>
                <a:gd name="connsiteY0" fmla="*/ 0 h 231172"/>
                <a:gd name="connsiteX1" fmla="*/ 148496 w 148496"/>
                <a:gd name="connsiteY1" fmla="*/ 7434 h 231172"/>
                <a:gd name="connsiteX2" fmla="*/ 148496 w 148496"/>
                <a:gd name="connsiteY2" fmla="*/ 223738 h 231172"/>
                <a:gd name="connsiteX3" fmla="*/ 112620 w 148496"/>
                <a:gd name="connsiteY3" fmla="*/ 231172 h 231172"/>
                <a:gd name="connsiteX4" fmla="*/ 0 w 148496"/>
                <a:gd name="connsiteY4" fmla="*/ 115586 h 231172"/>
                <a:gd name="connsiteX5" fmla="*/ 112620 w 148496"/>
                <a:gd name="connsiteY5" fmla="*/ 0 h 23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96" h="231172">
                  <a:moveTo>
                    <a:pt x="112620" y="0"/>
                  </a:moveTo>
                  <a:lnTo>
                    <a:pt x="148496" y="7434"/>
                  </a:lnTo>
                  <a:lnTo>
                    <a:pt x="148496" y="223738"/>
                  </a:lnTo>
                  <a:lnTo>
                    <a:pt x="112620" y="231172"/>
                  </a:lnTo>
                  <a:cubicBezTo>
                    <a:pt x="50422" y="231172"/>
                    <a:pt x="0" y="179422"/>
                    <a:pt x="0" y="115586"/>
                  </a:cubicBezTo>
                  <a:cubicBezTo>
                    <a:pt x="0" y="51750"/>
                    <a:pt x="50422" y="0"/>
                    <a:pt x="112620" y="0"/>
                  </a:cubicBezTo>
                  <a:close/>
                </a:path>
              </a:pathLst>
            </a:cu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Rectangle: Rounded Corners 52">
              <a:extLst>
                <a:ext uri="{FF2B5EF4-FFF2-40B4-BE49-F238E27FC236}">
                  <a16:creationId xmlns:a16="http://schemas.microsoft.com/office/drawing/2014/main" id="{C7B6D5AE-0596-CABE-B34C-7150D6F8D299}"/>
                </a:ext>
              </a:extLst>
            </p:cNvPr>
            <p:cNvSpPr/>
            <p:nvPr/>
          </p:nvSpPr>
          <p:spPr>
            <a:xfrm>
              <a:off x="5246470" y="1893286"/>
              <a:ext cx="493776" cy="288131"/>
            </a:xfrm>
            <a:prstGeom prst="roundRect">
              <a:avLst>
                <a:gd name="adj" fmla="val 5923"/>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reeform: Shape 81">
              <a:extLst>
                <a:ext uri="{FF2B5EF4-FFF2-40B4-BE49-F238E27FC236}">
                  <a16:creationId xmlns:a16="http://schemas.microsoft.com/office/drawing/2014/main" id="{D462EB35-93F4-4434-6EED-376F0300EA13}"/>
                </a:ext>
              </a:extLst>
            </p:cNvPr>
            <p:cNvSpPr/>
            <p:nvPr/>
          </p:nvSpPr>
          <p:spPr>
            <a:xfrm>
              <a:off x="5246099" y="1919533"/>
              <a:ext cx="145204" cy="231172"/>
            </a:xfrm>
            <a:custGeom>
              <a:avLst/>
              <a:gdLst>
                <a:gd name="connsiteX0" fmla="*/ 32584 w 145204"/>
                <a:gd name="connsiteY0" fmla="*/ 0 h 231172"/>
                <a:gd name="connsiteX1" fmla="*/ 145204 w 145204"/>
                <a:gd name="connsiteY1" fmla="*/ 115586 h 231172"/>
                <a:gd name="connsiteX2" fmla="*/ 32584 w 145204"/>
                <a:gd name="connsiteY2" fmla="*/ 231172 h 231172"/>
                <a:gd name="connsiteX3" fmla="*/ 0 w 145204"/>
                <a:gd name="connsiteY3" fmla="*/ 224420 h 231172"/>
                <a:gd name="connsiteX4" fmla="*/ 0 w 145204"/>
                <a:gd name="connsiteY4" fmla="*/ 6752 h 231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204" h="231172">
                  <a:moveTo>
                    <a:pt x="32584" y="0"/>
                  </a:moveTo>
                  <a:cubicBezTo>
                    <a:pt x="94782" y="0"/>
                    <a:pt x="145204" y="51750"/>
                    <a:pt x="145204" y="115586"/>
                  </a:cubicBezTo>
                  <a:cubicBezTo>
                    <a:pt x="145204" y="179422"/>
                    <a:pt x="94782" y="231172"/>
                    <a:pt x="32584" y="231172"/>
                  </a:cubicBezTo>
                  <a:lnTo>
                    <a:pt x="0" y="224420"/>
                  </a:lnTo>
                  <a:lnTo>
                    <a:pt x="0" y="6752"/>
                  </a:lnTo>
                  <a:close/>
                </a:path>
              </a:pathLst>
            </a:cu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Oval 44">
              <a:extLst>
                <a:ext uri="{FF2B5EF4-FFF2-40B4-BE49-F238E27FC236}">
                  <a16:creationId xmlns:a16="http://schemas.microsoft.com/office/drawing/2014/main" id="{364EEEF1-1533-ACBE-3976-79CB3F5D43D6}"/>
                </a:ext>
              </a:extLst>
            </p:cNvPr>
            <p:cNvSpPr/>
            <p:nvPr/>
          </p:nvSpPr>
          <p:spPr>
            <a:xfrm>
              <a:off x="5336115" y="1919533"/>
              <a:ext cx="225240" cy="231172"/>
            </a:xfrm>
            <a:prstGeom prst="ellipse">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BC0309B7-0D6B-6A0F-9107-E5DDB71997CE}"/>
                </a:ext>
              </a:extLst>
            </p:cNvPr>
            <p:cNvSpPr/>
            <p:nvPr/>
          </p:nvSpPr>
          <p:spPr>
            <a:xfrm>
              <a:off x="5604652" y="1919533"/>
              <a:ext cx="135965" cy="231172"/>
            </a:xfrm>
            <a:custGeom>
              <a:avLst/>
              <a:gdLst>
                <a:gd name="connsiteX0" fmla="*/ 112620 w 135965"/>
                <a:gd name="connsiteY0" fmla="*/ 0 h 231172"/>
                <a:gd name="connsiteX1" fmla="*/ 135965 w 135965"/>
                <a:gd name="connsiteY1" fmla="*/ 4837 h 231172"/>
                <a:gd name="connsiteX2" fmla="*/ 135965 w 135965"/>
                <a:gd name="connsiteY2" fmla="*/ 226335 h 231172"/>
                <a:gd name="connsiteX3" fmla="*/ 112620 w 135965"/>
                <a:gd name="connsiteY3" fmla="*/ 231172 h 231172"/>
                <a:gd name="connsiteX4" fmla="*/ 0 w 135965"/>
                <a:gd name="connsiteY4" fmla="*/ 115586 h 231172"/>
                <a:gd name="connsiteX5" fmla="*/ 112620 w 135965"/>
                <a:gd name="connsiteY5" fmla="*/ 0 h 23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965" h="231172">
                  <a:moveTo>
                    <a:pt x="112620" y="0"/>
                  </a:moveTo>
                  <a:lnTo>
                    <a:pt x="135965" y="4837"/>
                  </a:lnTo>
                  <a:lnTo>
                    <a:pt x="135965" y="226335"/>
                  </a:lnTo>
                  <a:lnTo>
                    <a:pt x="112620" y="231172"/>
                  </a:lnTo>
                  <a:cubicBezTo>
                    <a:pt x="50422" y="231172"/>
                    <a:pt x="0" y="179422"/>
                    <a:pt x="0" y="115586"/>
                  </a:cubicBezTo>
                  <a:cubicBezTo>
                    <a:pt x="0" y="51750"/>
                    <a:pt x="50422" y="0"/>
                    <a:pt x="112620" y="0"/>
                  </a:cubicBezTo>
                  <a:close/>
                </a:path>
              </a:pathLst>
            </a:cu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Rectangle: Rounded Corners 55">
              <a:extLst>
                <a:ext uri="{FF2B5EF4-FFF2-40B4-BE49-F238E27FC236}">
                  <a16:creationId xmlns:a16="http://schemas.microsoft.com/office/drawing/2014/main" id="{30A57FD2-749A-EB96-E97F-AFA026712BBF}"/>
                </a:ext>
              </a:extLst>
            </p:cNvPr>
            <p:cNvSpPr/>
            <p:nvPr/>
          </p:nvSpPr>
          <p:spPr>
            <a:xfrm>
              <a:off x="5243940" y="1245632"/>
              <a:ext cx="493776" cy="288131"/>
            </a:xfrm>
            <a:prstGeom prst="roundRect">
              <a:avLst>
                <a:gd name="adj" fmla="val 5923"/>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Freeform: Shape 74">
              <a:extLst>
                <a:ext uri="{FF2B5EF4-FFF2-40B4-BE49-F238E27FC236}">
                  <a16:creationId xmlns:a16="http://schemas.microsoft.com/office/drawing/2014/main" id="{6602207A-550A-B469-AEF1-A17E64C19B04}"/>
                </a:ext>
              </a:extLst>
            </p:cNvPr>
            <p:cNvSpPr/>
            <p:nvPr/>
          </p:nvSpPr>
          <p:spPr>
            <a:xfrm>
              <a:off x="5243146" y="1271950"/>
              <a:ext cx="113414" cy="231172"/>
            </a:xfrm>
            <a:custGeom>
              <a:avLst/>
              <a:gdLst>
                <a:gd name="connsiteX0" fmla="*/ 794 w 113414"/>
                <a:gd name="connsiteY0" fmla="*/ 0 h 231172"/>
                <a:gd name="connsiteX1" fmla="*/ 113414 w 113414"/>
                <a:gd name="connsiteY1" fmla="*/ 115586 h 231172"/>
                <a:gd name="connsiteX2" fmla="*/ 794 w 113414"/>
                <a:gd name="connsiteY2" fmla="*/ 231172 h 231172"/>
                <a:gd name="connsiteX3" fmla="*/ 0 w 113414"/>
                <a:gd name="connsiteY3" fmla="*/ 231008 h 231172"/>
                <a:gd name="connsiteX4" fmla="*/ 0 w 113414"/>
                <a:gd name="connsiteY4" fmla="*/ 165 h 231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414" h="231172">
                  <a:moveTo>
                    <a:pt x="794" y="0"/>
                  </a:moveTo>
                  <a:cubicBezTo>
                    <a:pt x="62992" y="0"/>
                    <a:pt x="113414" y="51750"/>
                    <a:pt x="113414" y="115586"/>
                  </a:cubicBezTo>
                  <a:cubicBezTo>
                    <a:pt x="113414" y="179422"/>
                    <a:pt x="62992" y="231172"/>
                    <a:pt x="794" y="231172"/>
                  </a:cubicBezTo>
                  <a:lnTo>
                    <a:pt x="0" y="231008"/>
                  </a:lnTo>
                  <a:lnTo>
                    <a:pt x="0" y="165"/>
                  </a:ln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Oval 58">
              <a:extLst>
                <a:ext uri="{FF2B5EF4-FFF2-40B4-BE49-F238E27FC236}">
                  <a16:creationId xmlns:a16="http://schemas.microsoft.com/office/drawing/2014/main" id="{DD93ACA8-97F0-4B0B-8BDD-51274454055D}"/>
                </a:ext>
              </a:extLst>
            </p:cNvPr>
            <p:cNvSpPr/>
            <p:nvPr/>
          </p:nvSpPr>
          <p:spPr>
            <a:xfrm>
              <a:off x="5301372" y="1271950"/>
              <a:ext cx="225240" cy="231172"/>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Freeform: Shape 75">
              <a:extLst>
                <a:ext uri="{FF2B5EF4-FFF2-40B4-BE49-F238E27FC236}">
                  <a16:creationId xmlns:a16="http://schemas.microsoft.com/office/drawing/2014/main" id="{481AC5C5-B8B3-6A9F-7258-4579A01E4F38}"/>
                </a:ext>
              </a:extLst>
            </p:cNvPr>
            <p:cNvSpPr/>
            <p:nvPr/>
          </p:nvSpPr>
          <p:spPr>
            <a:xfrm>
              <a:off x="5569908" y="1271950"/>
              <a:ext cx="167808" cy="231172"/>
            </a:xfrm>
            <a:custGeom>
              <a:avLst/>
              <a:gdLst>
                <a:gd name="connsiteX0" fmla="*/ 112620 w 167808"/>
                <a:gd name="connsiteY0" fmla="*/ 0 h 231172"/>
                <a:gd name="connsiteX1" fmla="*/ 156457 w 167808"/>
                <a:gd name="connsiteY1" fmla="*/ 9083 h 231172"/>
                <a:gd name="connsiteX2" fmla="*/ 167808 w 167808"/>
                <a:gd name="connsiteY2" fmla="*/ 16938 h 231172"/>
                <a:gd name="connsiteX3" fmla="*/ 167808 w 167808"/>
                <a:gd name="connsiteY3" fmla="*/ 214234 h 231172"/>
                <a:gd name="connsiteX4" fmla="*/ 156457 w 167808"/>
                <a:gd name="connsiteY4" fmla="*/ 222089 h 231172"/>
                <a:gd name="connsiteX5" fmla="*/ 112620 w 167808"/>
                <a:gd name="connsiteY5" fmla="*/ 231172 h 231172"/>
                <a:gd name="connsiteX6" fmla="*/ 0 w 167808"/>
                <a:gd name="connsiteY6" fmla="*/ 115586 h 231172"/>
                <a:gd name="connsiteX7" fmla="*/ 112620 w 167808"/>
                <a:gd name="connsiteY7" fmla="*/ 0 h 231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808" h="231172">
                  <a:moveTo>
                    <a:pt x="112620" y="0"/>
                  </a:moveTo>
                  <a:cubicBezTo>
                    <a:pt x="128170" y="0"/>
                    <a:pt x="142983" y="3234"/>
                    <a:pt x="156457" y="9083"/>
                  </a:cubicBezTo>
                  <a:lnTo>
                    <a:pt x="167808" y="16938"/>
                  </a:lnTo>
                  <a:lnTo>
                    <a:pt x="167808" y="214234"/>
                  </a:lnTo>
                  <a:lnTo>
                    <a:pt x="156457" y="222089"/>
                  </a:lnTo>
                  <a:cubicBezTo>
                    <a:pt x="142983" y="227938"/>
                    <a:pt x="128170" y="231172"/>
                    <a:pt x="112620" y="231172"/>
                  </a:cubicBezTo>
                  <a:cubicBezTo>
                    <a:pt x="50422" y="231172"/>
                    <a:pt x="0" y="179422"/>
                    <a:pt x="0" y="115586"/>
                  </a:cubicBezTo>
                  <a:cubicBezTo>
                    <a:pt x="0" y="51750"/>
                    <a:pt x="50422" y="0"/>
                    <a:pt x="112620" y="0"/>
                  </a:cubicBez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3" name="Group 172">
            <a:extLst>
              <a:ext uri="{FF2B5EF4-FFF2-40B4-BE49-F238E27FC236}">
                <a16:creationId xmlns:a16="http://schemas.microsoft.com/office/drawing/2014/main" id="{99262764-E94E-E693-F5BB-7EE166F32DB5}"/>
              </a:ext>
            </a:extLst>
          </p:cNvPr>
          <p:cNvGrpSpPr/>
          <p:nvPr/>
        </p:nvGrpSpPr>
        <p:grpSpPr>
          <a:xfrm>
            <a:off x="5921639" y="881426"/>
            <a:ext cx="5516032" cy="1646138"/>
            <a:chOff x="4675526" y="3644808"/>
            <a:chExt cx="5516032" cy="1646138"/>
          </a:xfrm>
        </p:grpSpPr>
        <p:grpSp>
          <p:nvGrpSpPr>
            <p:cNvPr id="174" name="Group 173">
              <a:extLst>
                <a:ext uri="{FF2B5EF4-FFF2-40B4-BE49-F238E27FC236}">
                  <a16:creationId xmlns:a16="http://schemas.microsoft.com/office/drawing/2014/main" id="{47AB490B-60C7-65C1-EC0C-530DE82F4E45}"/>
                </a:ext>
              </a:extLst>
            </p:cNvPr>
            <p:cNvGrpSpPr/>
            <p:nvPr/>
          </p:nvGrpSpPr>
          <p:grpSpPr>
            <a:xfrm>
              <a:off x="4675526" y="3644808"/>
              <a:ext cx="1788764" cy="1646138"/>
              <a:chOff x="282291" y="881426"/>
              <a:chExt cx="1788764" cy="1646138"/>
            </a:xfrm>
            <a:solidFill>
              <a:schemeClr val="accent1">
                <a:lumMod val="60000"/>
                <a:lumOff val="40000"/>
              </a:schemeClr>
            </a:solidFill>
          </p:grpSpPr>
          <p:sp>
            <p:nvSpPr>
              <p:cNvPr id="181" name="TextBox 180">
                <a:extLst>
                  <a:ext uri="{FF2B5EF4-FFF2-40B4-BE49-F238E27FC236}">
                    <a16:creationId xmlns:a16="http://schemas.microsoft.com/office/drawing/2014/main" id="{20DBBCD4-B418-2D48-7B45-F6E781E166B7}"/>
                  </a:ext>
                </a:extLst>
              </p:cNvPr>
              <p:cNvSpPr txBox="1"/>
              <p:nvPr/>
            </p:nvSpPr>
            <p:spPr>
              <a:xfrm>
                <a:off x="282291" y="2265954"/>
                <a:ext cx="1200970" cy="261610"/>
              </a:xfrm>
              <a:prstGeom prst="rect">
                <a:avLst/>
              </a:prstGeom>
              <a:noFill/>
            </p:spPr>
            <p:txBody>
              <a:bodyPr wrap="none" rtlCol="0">
                <a:spAutoFit/>
              </a:bodyPr>
              <a:lstStyle/>
              <a:p>
                <a:r>
                  <a:rPr lang="en-US" sz="1100">
                    <a:latin typeface="DM Sans Medium" pitchFamily="2" charset="0"/>
                  </a:rPr>
                  <a:t>Email signature</a:t>
                </a:r>
              </a:p>
            </p:txBody>
          </p:sp>
          <p:sp>
            <p:nvSpPr>
              <p:cNvPr id="182" name="Rectangle 181">
                <a:extLst>
                  <a:ext uri="{FF2B5EF4-FFF2-40B4-BE49-F238E27FC236}">
                    <a16:creationId xmlns:a16="http://schemas.microsoft.com/office/drawing/2014/main" id="{9B15864D-4BB7-2DCA-F5F5-31472FF3A22F}"/>
                  </a:ext>
                </a:extLst>
              </p:cNvPr>
              <p:cNvSpPr/>
              <p:nvPr/>
            </p:nvSpPr>
            <p:spPr>
              <a:xfrm>
                <a:off x="377473" y="881426"/>
                <a:ext cx="1693582" cy="1307153"/>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5" name="Group 174">
              <a:extLst>
                <a:ext uri="{FF2B5EF4-FFF2-40B4-BE49-F238E27FC236}">
                  <a16:creationId xmlns:a16="http://schemas.microsoft.com/office/drawing/2014/main" id="{A9CCCD22-BDFA-D8E6-BF45-87BECCBF28EE}"/>
                </a:ext>
              </a:extLst>
            </p:cNvPr>
            <p:cNvGrpSpPr/>
            <p:nvPr/>
          </p:nvGrpSpPr>
          <p:grpSpPr>
            <a:xfrm>
              <a:off x="6534410" y="3644808"/>
              <a:ext cx="1793514" cy="1646138"/>
              <a:chOff x="2141175" y="881426"/>
              <a:chExt cx="1793514" cy="1646138"/>
            </a:xfrm>
          </p:grpSpPr>
          <p:sp>
            <p:nvSpPr>
              <p:cNvPr id="179" name="Rectangle 178">
                <a:extLst>
                  <a:ext uri="{FF2B5EF4-FFF2-40B4-BE49-F238E27FC236}">
                    <a16:creationId xmlns:a16="http://schemas.microsoft.com/office/drawing/2014/main" id="{47245751-F67F-2DD2-BAE3-8368B276C343}"/>
                  </a:ext>
                </a:extLst>
              </p:cNvPr>
              <p:cNvSpPr/>
              <p:nvPr/>
            </p:nvSpPr>
            <p:spPr>
              <a:xfrm>
                <a:off x="2241107" y="881426"/>
                <a:ext cx="1693582" cy="1307153"/>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TextBox 179">
                <a:extLst>
                  <a:ext uri="{FF2B5EF4-FFF2-40B4-BE49-F238E27FC236}">
                    <a16:creationId xmlns:a16="http://schemas.microsoft.com/office/drawing/2014/main" id="{0A6BA3AD-ED9A-417A-70F2-DAF1FB87751C}"/>
                  </a:ext>
                </a:extLst>
              </p:cNvPr>
              <p:cNvSpPr txBox="1"/>
              <p:nvPr/>
            </p:nvSpPr>
            <p:spPr>
              <a:xfrm>
                <a:off x="2141175" y="2265954"/>
                <a:ext cx="912429" cy="261610"/>
              </a:xfrm>
              <a:prstGeom prst="rect">
                <a:avLst/>
              </a:prstGeom>
              <a:noFill/>
            </p:spPr>
            <p:txBody>
              <a:bodyPr wrap="none" rtlCol="0">
                <a:spAutoFit/>
              </a:bodyPr>
              <a:lstStyle/>
              <a:p>
                <a:r>
                  <a:rPr lang="en-US" sz="1100">
                    <a:latin typeface="DM Sans Medium" pitchFamily="2" charset="0"/>
                  </a:rPr>
                  <a:t>Newsletter</a:t>
                </a:r>
              </a:p>
            </p:txBody>
          </p:sp>
        </p:grpSp>
        <p:grpSp>
          <p:nvGrpSpPr>
            <p:cNvPr id="176" name="Group 175">
              <a:extLst>
                <a:ext uri="{FF2B5EF4-FFF2-40B4-BE49-F238E27FC236}">
                  <a16:creationId xmlns:a16="http://schemas.microsoft.com/office/drawing/2014/main" id="{750925CC-437B-2ED7-E409-3B6833B1F0F9}"/>
                </a:ext>
              </a:extLst>
            </p:cNvPr>
            <p:cNvGrpSpPr/>
            <p:nvPr/>
          </p:nvGrpSpPr>
          <p:grpSpPr>
            <a:xfrm>
              <a:off x="8388385" y="3644808"/>
              <a:ext cx="1803173" cy="1646137"/>
              <a:chOff x="3995150" y="881426"/>
              <a:chExt cx="1803173" cy="1646137"/>
            </a:xfrm>
          </p:grpSpPr>
          <p:sp>
            <p:nvSpPr>
              <p:cNvPr id="177" name="Rectangle 176">
                <a:extLst>
                  <a:ext uri="{FF2B5EF4-FFF2-40B4-BE49-F238E27FC236}">
                    <a16:creationId xmlns:a16="http://schemas.microsoft.com/office/drawing/2014/main" id="{74641903-5B45-0B43-32BA-19C6D9A491ED}"/>
                  </a:ext>
                </a:extLst>
              </p:cNvPr>
              <p:cNvSpPr/>
              <p:nvPr/>
            </p:nvSpPr>
            <p:spPr>
              <a:xfrm>
                <a:off x="4104741" y="881426"/>
                <a:ext cx="1693582" cy="13071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TextBox 177">
                <a:extLst>
                  <a:ext uri="{FF2B5EF4-FFF2-40B4-BE49-F238E27FC236}">
                    <a16:creationId xmlns:a16="http://schemas.microsoft.com/office/drawing/2014/main" id="{1489F91C-CC43-D36E-DB9E-5027A9362883}"/>
                  </a:ext>
                </a:extLst>
              </p:cNvPr>
              <p:cNvSpPr txBox="1"/>
              <p:nvPr/>
            </p:nvSpPr>
            <p:spPr>
              <a:xfrm>
                <a:off x="3995150" y="2265953"/>
                <a:ext cx="811441" cy="261610"/>
              </a:xfrm>
              <a:prstGeom prst="rect">
                <a:avLst/>
              </a:prstGeom>
              <a:noFill/>
            </p:spPr>
            <p:txBody>
              <a:bodyPr wrap="none" rtlCol="0">
                <a:spAutoFit/>
              </a:bodyPr>
              <a:lstStyle/>
              <a:p>
                <a:r>
                  <a:rPr lang="en-US" sz="1100">
                    <a:latin typeface="DM Sans Medium" pitchFamily="2" charset="0"/>
                  </a:rPr>
                  <a:t>Invitation</a:t>
                </a:r>
              </a:p>
            </p:txBody>
          </p:sp>
        </p:grpSp>
      </p:grpSp>
      <p:pic>
        <p:nvPicPr>
          <p:cNvPr id="184" name="Picture 183">
            <a:extLst>
              <a:ext uri="{FF2B5EF4-FFF2-40B4-BE49-F238E27FC236}">
                <a16:creationId xmlns:a16="http://schemas.microsoft.com/office/drawing/2014/main" id="{763A5E0B-D493-1657-F693-A6F799DE45C4}"/>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6107143" y="947703"/>
            <a:ext cx="1527087" cy="1161683"/>
          </a:xfrm>
          <a:prstGeom prst="rect">
            <a:avLst/>
          </a:prstGeom>
        </p:spPr>
      </p:pic>
      <p:pic>
        <p:nvPicPr>
          <p:cNvPr id="186" name="Picture 185">
            <a:extLst>
              <a:ext uri="{FF2B5EF4-FFF2-40B4-BE49-F238E27FC236}">
                <a16:creationId xmlns:a16="http://schemas.microsoft.com/office/drawing/2014/main" id="{881E12F7-26FA-5132-E729-B9B2CDF3BA79}"/>
              </a:ext>
            </a:extLst>
          </p:cNvPr>
          <p:cNvPicPr>
            <a:picLocks noChangeAspect="1"/>
          </p:cNvPicPr>
          <p:nvPr/>
        </p:nvPicPr>
        <p:blipFill>
          <a:blip r:embed="rId8"/>
          <a:stretch>
            <a:fillRect/>
          </a:stretch>
        </p:blipFill>
        <p:spPr>
          <a:xfrm>
            <a:off x="7880455" y="980959"/>
            <a:ext cx="1671311" cy="1101546"/>
          </a:xfrm>
          <a:prstGeom prst="rect">
            <a:avLst/>
          </a:prstGeom>
        </p:spPr>
      </p:pic>
      <p:pic>
        <p:nvPicPr>
          <p:cNvPr id="188" name="Picture 187">
            <a:extLst>
              <a:ext uri="{FF2B5EF4-FFF2-40B4-BE49-F238E27FC236}">
                <a16:creationId xmlns:a16="http://schemas.microsoft.com/office/drawing/2014/main" id="{6375C07F-5980-AA6F-B59A-ADBF8B4ECC71}"/>
              </a:ext>
            </a:extLst>
          </p:cNvPr>
          <p:cNvPicPr>
            <a:picLocks noChangeAspect="1"/>
          </p:cNvPicPr>
          <p:nvPr/>
        </p:nvPicPr>
        <p:blipFill rotWithShape="1">
          <a:blip r:embed="rId9"/>
          <a:srcRect r="58"/>
          <a:stretch/>
        </p:blipFill>
        <p:spPr>
          <a:xfrm>
            <a:off x="9735796" y="883814"/>
            <a:ext cx="1701876" cy="1300256"/>
          </a:xfrm>
          <a:prstGeom prst="rect">
            <a:avLst/>
          </a:prstGeom>
        </p:spPr>
      </p:pic>
      <p:grpSp>
        <p:nvGrpSpPr>
          <p:cNvPr id="190" name="Group 189">
            <a:extLst>
              <a:ext uri="{FF2B5EF4-FFF2-40B4-BE49-F238E27FC236}">
                <a16:creationId xmlns:a16="http://schemas.microsoft.com/office/drawing/2014/main" id="{3B6BA8C5-7A88-BB7B-D7CA-3685EA302D8D}"/>
              </a:ext>
            </a:extLst>
          </p:cNvPr>
          <p:cNvGrpSpPr/>
          <p:nvPr/>
        </p:nvGrpSpPr>
        <p:grpSpPr>
          <a:xfrm>
            <a:off x="282291" y="2605931"/>
            <a:ext cx="1788764" cy="1646138"/>
            <a:chOff x="282291" y="881426"/>
            <a:chExt cx="1788764" cy="1646138"/>
          </a:xfrm>
          <a:solidFill>
            <a:schemeClr val="accent1">
              <a:lumMod val="60000"/>
              <a:lumOff val="40000"/>
            </a:schemeClr>
          </a:solidFill>
        </p:grpSpPr>
        <p:sp>
          <p:nvSpPr>
            <p:cNvPr id="197" name="TextBox 196">
              <a:extLst>
                <a:ext uri="{FF2B5EF4-FFF2-40B4-BE49-F238E27FC236}">
                  <a16:creationId xmlns:a16="http://schemas.microsoft.com/office/drawing/2014/main" id="{F4050975-EFF9-C42D-E3C1-F6B9B10B92DB}"/>
                </a:ext>
              </a:extLst>
            </p:cNvPr>
            <p:cNvSpPr txBox="1"/>
            <p:nvPr/>
          </p:nvSpPr>
          <p:spPr>
            <a:xfrm>
              <a:off x="282291" y="2265954"/>
              <a:ext cx="1181734" cy="261610"/>
            </a:xfrm>
            <a:prstGeom prst="rect">
              <a:avLst/>
            </a:prstGeom>
            <a:noFill/>
          </p:spPr>
          <p:txBody>
            <a:bodyPr wrap="none" rtlCol="0">
              <a:spAutoFit/>
            </a:bodyPr>
            <a:lstStyle/>
            <a:p>
              <a:r>
                <a:rPr lang="en-US" sz="1100">
                  <a:latin typeface="DM Sans Medium" pitchFamily="2" charset="0"/>
                </a:rPr>
                <a:t>Business cards</a:t>
              </a:r>
            </a:p>
          </p:txBody>
        </p:sp>
        <p:sp>
          <p:nvSpPr>
            <p:cNvPr id="198" name="Rectangle 197">
              <a:extLst>
                <a:ext uri="{FF2B5EF4-FFF2-40B4-BE49-F238E27FC236}">
                  <a16:creationId xmlns:a16="http://schemas.microsoft.com/office/drawing/2014/main" id="{EAFF418D-28A0-FD6A-EA4B-F9417EF20047}"/>
                </a:ext>
              </a:extLst>
            </p:cNvPr>
            <p:cNvSpPr/>
            <p:nvPr/>
          </p:nvSpPr>
          <p:spPr>
            <a:xfrm>
              <a:off x="377473" y="881426"/>
              <a:ext cx="1693582" cy="1307153"/>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5" name="Rectangle 194">
            <a:extLst>
              <a:ext uri="{FF2B5EF4-FFF2-40B4-BE49-F238E27FC236}">
                <a16:creationId xmlns:a16="http://schemas.microsoft.com/office/drawing/2014/main" id="{364AD63B-FD81-C8D0-D754-75A05F3D4976}"/>
              </a:ext>
            </a:extLst>
          </p:cNvPr>
          <p:cNvSpPr/>
          <p:nvPr/>
        </p:nvSpPr>
        <p:spPr>
          <a:xfrm>
            <a:off x="2241107" y="2605931"/>
            <a:ext cx="1693582" cy="1307153"/>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TextBox 195">
            <a:extLst>
              <a:ext uri="{FF2B5EF4-FFF2-40B4-BE49-F238E27FC236}">
                <a16:creationId xmlns:a16="http://schemas.microsoft.com/office/drawing/2014/main" id="{F891A09C-EC0A-D308-9877-B204730EC979}"/>
              </a:ext>
            </a:extLst>
          </p:cNvPr>
          <p:cNvSpPr txBox="1"/>
          <p:nvPr/>
        </p:nvSpPr>
        <p:spPr>
          <a:xfrm>
            <a:off x="2141175" y="3990459"/>
            <a:ext cx="689612" cy="261610"/>
          </a:xfrm>
          <a:prstGeom prst="rect">
            <a:avLst/>
          </a:prstGeom>
          <a:noFill/>
        </p:spPr>
        <p:txBody>
          <a:bodyPr wrap="none" rtlCol="0">
            <a:spAutoFit/>
          </a:bodyPr>
          <a:lstStyle/>
          <a:p>
            <a:r>
              <a:rPr lang="en-US" sz="1100">
                <a:latin typeface="DM Sans Medium" pitchFamily="2" charset="0"/>
              </a:rPr>
              <a:t>Posters</a:t>
            </a:r>
          </a:p>
        </p:txBody>
      </p:sp>
      <p:sp>
        <p:nvSpPr>
          <p:cNvPr id="193" name="Rectangle 192">
            <a:extLst>
              <a:ext uri="{FF2B5EF4-FFF2-40B4-BE49-F238E27FC236}">
                <a16:creationId xmlns:a16="http://schemas.microsoft.com/office/drawing/2014/main" id="{5DD0D1E6-5DC4-5BB1-7C7D-454A7A88C7E3}"/>
              </a:ext>
            </a:extLst>
          </p:cNvPr>
          <p:cNvSpPr/>
          <p:nvPr/>
        </p:nvSpPr>
        <p:spPr>
          <a:xfrm>
            <a:off x="4104741" y="2605931"/>
            <a:ext cx="1693582" cy="13071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TextBox 193">
            <a:extLst>
              <a:ext uri="{FF2B5EF4-FFF2-40B4-BE49-F238E27FC236}">
                <a16:creationId xmlns:a16="http://schemas.microsoft.com/office/drawing/2014/main" id="{85EDD8E8-4B99-0197-069A-133268DE53A8}"/>
              </a:ext>
            </a:extLst>
          </p:cNvPr>
          <p:cNvSpPr txBox="1"/>
          <p:nvPr/>
        </p:nvSpPr>
        <p:spPr>
          <a:xfrm>
            <a:off x="3995150" y="3990458"/>
            <a:ext cx="723275" cy="261610"/>
          </a:xfrm>
          <a:prstGeom prst="rect">
            <a:avLst/>
          </a:prstGeom>
          <a:noFill/>
        </p:spPr>
        <p:txBody>
          <a:bodyPr wrap="none" rtlCol="0">
            <a:spAutoFit/>
          </a:bodyPr>
          <a:lstStyle/>
          <a:p>
            <a:r>
              <a:rPr lang="en-US" sz="1100">
                <a:latin typeface="DM Sans Medium" pitchFamily="2" charset="0"/>
              </a:rPr>
              <a:t>Banners</a:t>
            </a:r>
          </a:p>
        </p:txBody>
      </p:sp>
      <p:grpSp>
        <p:nvGrpSpPr>
          <p:cNvPr id="202" name="Group 201">
            <a:extLst>
              <a:ext uri="{FF2B5EF4-FFF2-40B4-BE49-F238E27FC236}">
                <a16:creationId xmlns:a16="http://schemas.microsoft.com/office/drawing/2014/main" id="{7E932E26-9878-85E6-B809-7C19FFAE6F02}"/>
              </a:ext>
            </a:extLst>
          </p:cNvPr>
          <p:cNvGrpSpPr/>
          <p:nvPr/>
        </p:nvGrpSpPr>
        <p:grpSpPr>
          <a:xfrm>
            <a:off x="5921639" y="2605931"/>
            <a:ext cx="5516032" cy="1646138"/>
            <a:chOff x="4675526" y="3644808"/>
            <a:chExt cx="5516032" cy="1646138"/>
          </a:xfrm>
        </p:grpSpPr>
        <p:grpSp>
          <p:nvGrpSpPr>
            <p:cNvPr id="203" name="Group 202">
              <a:extLst>
                <a:ext uri="{FF2B5EF4-FFF2-40B4-BE49-F238E27FC236}">
                  <a16:creationId xmlns:a16="http://schemas.microsoft.com/office/drawing/2014/main" id="{2DD98E37-FFE3-E446-ACD0-71D12B09B3EE}"/>
                </a:ext>
              </a:extLst>
            </p:cNvPr>
            <p:cNvGrpSpPr/>
            <p:nvPr/>
          </p:nvGrpSpPr>
          <p:grpSpPr>
            <a:xfrm>
              <a:off x="4675526" y="3644808"/>
              <a:ext cx="1788764" cy="1646138"/>
              <a:chOff x="282291" y="881426"/>
              <a:chExt cx="1788764" cy="1646138"/>
            </a:xfrm>
            <a:solidFill>
              <a:schemeClr val="accent1">
                <a:lumMod val="60000"/>
                <a:lumOff val="40000"/>
              </a:schemeClr>
            </a:solidFill>
          </p:grpSpPr>
          <p:sp>
            <p:nvSpPr>
              <p:cNvPr id="210" name="TextBox 209">
                <a:extLst>
                  <a:ext uri="{FF2B5EF4-FFF2-40B4-BE49-F238E27FC236}">
                    <a16:creationId xmlns:a16="http://schemas.microsoft.com/office/drawing/2014/main" id="{CD5207A7-2D99-A032-6418-F361EDDE5C87}"/>
                  </a:ext>
                </a:extLst>
              </p:cNvPr>
              <p:cNvSpPr txBox="1"/>
              <p:nvPr/>
            </p:nvSpPr>
            <p:spPr>
              <a:xfrm>
                <a:off x="282291" y="2265954"/>
                <a:ext cx="740908" cy="261610"/>
              </a:xfrm>
              <a:prstGeom prst="rect">
                <a:avLst/>
              </a:prstGeom>
              <a:noFill/>
            </p:spPr>
            <p:txBody>
              <a:bodyPr wrap="none" rtlCol="0">
                <a:spAutoFit/>
              </a:bodyPr>
              <a:lstStyle/>
              <a:p>
                <a:r>
                  <a:rPr lang="en-US" sz="1100">
                    <a:latin typeface="DM Sans Medium" pitchFamily="2" charset="0"/>
                  </a:rPr>
                  <a:t>Goodies</a:t>
                </a:r>
              </a:p>
            </p:txBody>
          </p:sp>
          <p:sp>
            <p:nvSpPr>
              <p:cNvPr id="211" name="Rectangle 210">
                <a:extLst>
                  <a:ext uri="{FF2B5EF4-FFF2-40B4-BE49-F238E27FC236}">
                    <a16:creationId xmlns:a16="http://schemas.microsoft.com/office/drawing/2014/main" id="{48F5E6A6-D718-991A-B809-123F1F629E32}"/>
                  </a:ext>
                </a:extLst>
              </p:cNvPr>
              <p:cNvSpPr/>
              <p:nvPr/>
            </p:nvSpPr>
            <p:spPr>
              <a:xfrm>
                <a:off x="377473" y="881426"/>
                <a:ext cx="1693582" cy="1307153"/>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4" name="Group 203">
              <a:extLst>
                <a:ext uri="{FF2B5EF4-FFF2-40B4-BE49-F238E27FC236}">
                  <a16:creationId xmlns:a16="http://schemas.microsoft.com/office/drawing/2014/main" id="{BBCC1220-40D8-07E4-A4D4-E49BA8FA5517}"/>
                </a:ext>
              </a:extLst>
            </p:cNvPr>
            <p:cNvGrpSpPr/>
            <p:nvPr/>
          </p:nvGrpSpPr>
          <p:grpSpPr>
            <a:xfrm>
              <a:off x="6534410" y="3644808"/>
              <a:ext cx="1793514" cy="1646138"/>
              <a:chOff x="2141175" y="881426"/>
              <a:chExt cx="1793514" cy="1646138"/>
            </a:xfrm>
          </p:grpSpPr>
          <p:sp>
            <p:nvSpPr>
              <p:cNvPr id="208" name="Rectangle 207">
                <a:extLst>
                  <a:ext uri="{FF2B5EF4-FFF2-40B4-BE49-F238E27FC236}">
                    <a16:creationId xmlns:a16="http://schemas.microsoft.com/office/drawing/2014/main" id="{720A9F83-5A18-5A6C-C76F-BF4FD362D0E0}"/>
                  </a:ext>
                </a:extLst>
              </p:cNvPr>
              <p:cNvSpPr/>
              <p:nvPr/>
            </p:nvSpPr>
            <p:spPr>
              <a:xfrm>
                <a:off x="2241107" y="881426"/>
                <a:ext cx="1693582" cy="1307153"/>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TextBox 208">
                <a:extLst>
                  <a:ext uri="{FF2B5EF4-FFF2-40B4-BE49-F238E27FC236}">
                    <a16:creationId xmlns:a16="http://schemas.microsoft.com/office/drawing/2014/main" id="{951D234D-250D-BDAB-DDED-1B08E7A559B2}"/>
                  </a:ext>
                </a:extLst>
              </p:cNvPr>
              <p:cNvSpPr txBox="1"/>
              <p:nvPr/>
            </p:nvSpPr>
            <p:spPr>
              <a:xfrm>
                <a:off x="2141175" y="2265954"/>
                <a:ext cx="524503" cy="261610"/>
              </a:xfrm>
              <a:prstGeom prst="rect">
                <a:avLst/>
              </a:prstGeom>
              <a:noFill/>
            </p:spPr>
            <p:txBody>
              <a:bodyPr wrap="none" rtlCol="0">
                <a:spAutoFit/>
              </a:bodyPr>
              <a:lstStyle/>
              <a:p>
                <a:r>
                  <a:rPr lang="en-US" sz="1100">
                    <a:latin typeface="DM Sans Medium" pitchFamily="2" charset="0"/>
                  </a:rPr>
                  <a:t>Flags</a:t>
                </a:r>
              </a:p>
            </p:txBody>
          </p:sp>
        </p:grpSp>
        <p:grpSp>
          <p:nvGrpSpPr>
            <p:cNvPr id="205" name="Group 204">
              <a:extLst>
                <a:ext uri="{FF2B5EF4-FFF2-40B4-BE49-F238E27FC236}">
                  <a16:creationId xmlns:a16="http://schemas.microsoft.com/office/drawing/2014/main" id="{A255CB09-2ECE-A4D5-B27B-8F7C6ACE21C9}"/>
                </a:ext>
              </a:extLst>
            </p:cNvPr>
            <p:cNvGrpSpPr/>
            <p:nvPr/>
          </p:nvGrpSpPr>
          <p:grpSpPr>
            <a:xfrm>
              <a:off x="8388385" y="3644808"/>
              <a:ext cx="1803173" cy="1646137"/>
              <a:chOff x="3995150" y="881426"/>
              <a:chExt cx="1803173" cy="1646137"/>
            </a:xfrm>
          </p:grpSpPr>
          <p:sp>
            <p:nvSpPr>
              <p:cNvPr id="206" name="Rectangle 205">
                <a:extLst>
                  <a:ext uri="{FF2B5EF4-FFF2-40B4-BE49-F238E27FC236}">
                    <a16:creationId xmlns:a16="http://schemas.microsoft.com/office/drawing/2014/main" id="{827BED6B-7BA9-AB3F-F347-02A93503303F}"/>
                  </a:ext>
                </a:extLst>
              </p:cNvPr>
              <p:cNvSpPr/>
              <p:nvPr/>
            </p:nvSpPr>
            <p:spPr>
              <a:xfrm>
                <a:off x="4104741" y="881426"/>
                <a:ext cx="1693582" cy="13071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extBox 206">
                <a:extLst>
                  <a:ext uri="{FF2B5EF4-FFF2-40B4-BE49-F238E27FC236}">
                    <a16:creationId xmlns:a16="http://schemas.microsoft.com/office/drawing/2014/main" id="{99C6F390-27BC-BF2B-064E-6638C2806E64}"/>
                  </a:ext>
                </a:extLst>
              </p:cNvPr>
              <p:cNvSpPr txBox="1"/>
              <p:nvPr/>
            </p:nvSpPr>
            <p:spPr>
              <a:xfrm>
                <a:off x="3995150" y="2265953"/>
                <a:ext cx="792205" cy="261610"/>
              </a:xfrm>
              <a:prstGeom prst="rect">
                <a:avLst/>
              </a:prstGeom>
              <a:noFill/>
            </p:spPr>
            <p:txBody>
              <a:bodyPr wrap="none" rtlCol="0">
                <a:spAutoFit/>
              </a:bodyPr>
              <a:lstStyle/>
              <a:p>
                <a:r>
                  <a:rPr lang="en-US" sz="1100">
                    <a:latin typeface="DM Sans Medium" pitchFamily="2" charset="0"/>
                  </a:rPr>
                  <a:t>Brochure</a:t>
                </a:r>
              </a:p>
            </p:txBody>
          </p:sp>
        </p:grpSp>
      </p:grpSp>
      <p:sp>
        <p:nvSpPr>
          <p:cNvPr id="220" name="TextBox 219">
            <a:extLst>
              <a:ext uri="{FF2B5EF4-FFF2-40B4-BE49-F238E27FC236}">
                <a16:creationId xmlns:a16="http://schemas.microsoft.com/office/drawing/2014/main" id="{DBF0CA4F-87BA-FEA2-3F82-9A8EB8232DF8}"/>
              </a:ext>
            </a:extLst>
          </p:cNvPr>
          <p:cNvSpPr txBox="1"/>
          <p:nvPr/>
        </p:nvSpPr>
        <p:spPr>
          <a:xfrm>
            <a:off x="282291" y="5823926"/>
            <a:ext cx="724878" cy="261610"/>
          </a:xfrm>
          <a:prstGeom prst="rect">
            <a:avLst/>
          </a:prstGeom>
          <a:noFill/>
        </p:spPr>
        <p:txBody>
          <a:bodyPr wrap="none" rtlCol="0">
            <a:spAutoFit/>
          </a:bodyPr>
          <a:lstStyle/>
          <a:p>
            <a:r>
              <a:rPr lang="en-US" sz="1100">
                <a:latin typeface="DM Sans Medium" pitchFamily="2" charset="0"/>
              </a:rPr>
              <a:t>Stickers</a:t>
            </a:r>
          </a:p>
        </p:txBody>
      </p:sp>
      <p:sp>
        <p:nvSpPr>
          <p:cNvPr id="221" name="Rectangle 220">
            <a:extLst>
              <a:ext uri="{FF2B5EF4-FFF2-40B4-BE49-F238E27FC236}">
                <a16:creationId xmlns:a16="http://schemas.microsoft.com/office/drawing/2014/main" id="{E702877E-9C88-3653-86A2-AA367A9CDC43}"/>
              </a:ext>
            </a:extLst>
          </p:cNvPr>
          <p:cNvSpPr/>
          <p:nvPr/>
        </p:nvSpPr>
        <p:spPr>
          <a:xfrm>
            <a:off x="377473" y="4439398"/>
            <a:ext cx="1693582" cy="1307153"/>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4" name="Group 213">
            <a:extLst>
              <a:ext uri="{FF2B5EF4-FFF2-40B4-BE49-F238E27FC236}">
                <a16:creationId xmlns:a16="http://schemas.microsoft.com/office/drawing/2014/main" id="{857347D8-BFCD-13C3-C7CB-29DA07E1A202}"/>
              </a:ext>
            </a:extLst>
          </p:cNvPr>
          <p:cNvGrpSpPr/>
          <p:nvPr/>
        </p:nvGrpSpPr>
        <p:grpSpPr>
          <a:xfrm>
            <a:off x="2141175" y="4439398"/>
            <a:ext cx="1793514" cy="1646138"/>
            <a:chOff x="2141175" y="881426"/>
            <a:chExt cx="1793514" cy="1646138"/>
          </a:xfrm>
        </p:grpSpPr>
        <p:sp>
          <p:nvSpPr>
            <p:cNvPr id="218" name="Rectangle 217">
              <a:extLst>
                <a:ext uri="{FF2B5EF4-FFF2-40B4-BE49-F238E27FC236}">
                  <a16:creationId xmlns:a16="http://schemas.microsoft.com/office/drawing/2014/main" id="{6C3FE9D4-CC4F-C239-BFCB-D66A90C71D7B}"/>
                </a:ext>
              </a:extLst>
            </p:cNvPr>
            <p:cNvSpPr/>
            <p:nvPr/>
          </p:nvSpPr>
          <p:spPr>
            <a:xfrm>
              <a:off x="2241107" y="881426"/>
              <a:ext cx="1693582" cy="1307153"/>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TextBox 218">
              <a:extLst>
                <a:ext uri="{FF2B5EF4-FFF2-40B4-BE49-F238E27FC236}">
                  <a16:creationId xmlns:a16="http://schemas.microsoft.com/office/drawing/2014/main" id="{A09A9A71-7D41-E876-D87D-1CAF0A1A16E7}"/>
                </a:ext>
              </a:extLst>
            </p:cNvPr>
            <p:cNvSpPr txBox="1"/>
            <p:nvPr/>
          </p:nvSpPr>
          <p:spPr>
            <a:xfrm>
              <a:off x="2141175" y="2265954"/>
              <a:ext cx="970137" cy="261610"/>
            </a:xfrm>
            <a:prstGeom prst="rect">
              <a:avLst/>
            </a:prstGeom>
            <a:noFill/>
          </p:spPr>
          <p:txBody>
            <a:bodyPr wrap="none" rtlCol="0">
              <a:spAutoFit/>
            </a:bodyPr>
            <a:lstStyle/>
            <a:p>
              <a:r>
                <a:rPr lang="en-US" sz="1100">
                  <a:latin typeface="DM Sans Medium" pitchFamily="2" charset="0"/>
                </a:rPr>
                <a:t>Certificates</a:t>
              </a:r>
            </a:p>
          </p:txBody>
        </p:sp>
      </p:grpSp>
      <p:sp>
        <p:nvSpPr>
          <p:cNvPr id="216" name="Rectangle 215">
            <a:extLst>
              <a:ext uri="{FF2B5EF4-FFF2-40B4-BE49-F238E27FC236}">
                <a16:creationId xmlns:a16="http://schemas.microsoft.com/office/drawing/2014/main" id="{96081AED-05DB-1DFF-22AB-C4EEC0339792}"/>
              </a:ext>
            </a:extLst>
          </p:cNvPr>
          <p:cNvSpPr/>
          <p:nvPr/>
        </p:nvSpPr>
        <p:spPr>
          <a:xfrm>
            <a:off x="4104741" y="4439398"/>
            <a:ext cx="1693582" cy="13071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TextBox 216">
            <a:extLst>
              <a:ext uri="{FF2B5EF4-FFF2-40B4-BE49-F238E27FC236}">
                <a16:creationId xmlns:a16="http://schemas.microsoft.com/office/drawing/2014/main" id="{28EFF116-B892-347B-9543-2DB60E8AA47E}"/>
              </a:ext>
            </a:extLst>
          </p:cNvPr>
          <p:cNvSpPr txBox="1"/>
          <p:nvPr/>
        </p:nvSpPr>
        <p:spPr>
          <a:xfrm>
            <a:off x="3995150" y="5823925"/>
            <a:ext cx="700833" cy="261610"/>
          </a:xfrm>
          <a:prstGeom prst="rect">
            <a:avLst/>
          </a:prstGeom>
          <a:noFill/>
        </p:spPr>
        <p:txBody>
          <a:bodyPr wrap="none" rtlCol="0">
            <a:spAutoFit/>
          </a:bodyPr>
          <a:lstStyle/>
          <a:p>
            <a:r>
              <a:rPr lang="en-US" sz="1100">
                <a:latin typeface="DM Sans Medium" pitchFamily="2" charset="0"/>
              </a:rPr>
              <a:t>Clothes</a:t>
            </a:r>
          </a:p>
        </p:txBody>
      </p:sp>
      <p:pic>
        <p:nvPicPr>
          <p:cNvPr id="223" name="Picture 222">
            <a:extLst>
              <a:ext uri="{FF2B5EF4-FFF2-40B4-BE49-F238E27FC236}">
                <a16:creationId xmlns:a16="http://schemas.microsoft.com/office/drawing/2014/main" id="{574FC345-4583-7415-CCED-C4962BED2BB9}"/>
              </a:ext>
            </a:extLst>
          </p:cNvPr>
          <p:cNvPicPr>
            <a:picLocks noChangeAspect="1"/>
          </p:cNvPicPr>
          <p:nvPr/>
        </p:nvPicPr>
        <p:blipFill rotWithShape="1">
          <a:blip r:embed="rId10"/>
          <a:srcRect t="32" b="32"/>
          <a:stretch/>
        </p:blipFill>
        <p:spPr>
          <a:xfrm>
            <a:off x="377473" y="4439398"/>
            <a:ext cx="1693582" cy="1307153"/>
          </a:xfrm>
          <a:prstGeom prst="rect">
            <a:avLst/>
          </a:prstGeom>
        </p:spPr>
      </p:pic>
      <p:grpSp>
        <p:nvGrpSpPr>
          <p:cNvPr id="242" name="Group 241">
            <a:extLst>
              <a:ext uri="{FF2B5EF4-FFF2-40B4-BE49-F238E27FC236}">
                <a16:creationId xmlns:a16="http://schemas.microsoft.com/office/drawing/2014/main" id="{5D964869-7BFE-9B17-94D4-D1CD3C28ECA9}"/>
              </a:ext>
            </a:extLst>
          </p:cNvPr>
          <p:cNvGrpSpPr>
            <a:grpSpLocks noChangeAspect="1"/>
          </p:cNvGrpSpPr>
          <p:nvPr/>
        </p:nvGrpSpPr>
        <p:grpSpPr>
          <a:xfrm>
            <a:off x="7823716" y="3052320"/>
            <a:ext cx="1693582" cy="804680"/>
            <a:chOff x="-7452080" y="1232362"/>
            <a:chExt cx="10598695" cy="5035809"/>
          </a:xfrm>
        </p:grpSpPr>
        <p:sp>
          <p:nvSpPr>
            <p:cNvPr id="230" name="Rectangle 229">
              <a:extLst>
                <a:ext uri="{FF2B5EF4-FFF2-40B4-BE49-F238E27FC236}">
                  <a16:creationId xmlns:a16="http://schemas.microsoft.com/office/drawing/2014/main" id="{9FE2C53D-824D-B061-9E7E-5F93CCAFFEED}"/>
                </a:ext>
              </a:extLst>
            </p:cNvPr>
            <p:cNvSpPr/>
            <p:nvPr/>
          </p:nvSpPr>
          <p:spPr>
            <a:xfrm>
              <a:off x="-6324600" y="1620194"/>
              <a:ext cx="889000" cy="47633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E1DCFEE7-F948-F3DC-8076-55B024E9F069}"/>
                </a:ext>
              </a:extLst>
            </p:cNvPr>
            <p:cNvSpPr/>
            <p:nvPr/>
          </p:nvSpPr>
          <p:spPr>
            <a:xfrm>
              <a:off x="-4595414" y="1586816"/>
              <a:ext cx="889000" cy="47633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713FC773-5D35-3A03-B558-F3D18F213776}"/>
                </a:ext>
              </a:extLst>
            </p:cNvPr>
            <p:cNvSpPr/>
            <p:nvPr/>
          </p:nvSpPr>
          <p:spPr>
            <a:xfrm>
              <a:off x="-2937233" y="1623475"/>
              <a:ext cx="889000" cy="47633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Rectangle 232">
              <a:extLst>
                <a:ext uri="{FF2B5EF4-FFF2-40B4-BE49-F238E27FC236}">
                  <a16:creationId xmlns:a16="http://schemas.microsoft.com/office/drawing/2014/main" id="{3121DF5C-8C79-0E85-936E-5ACAC792F694}"/>
                </a:ext>
              </a:extLst>
            </p:cNvPr>
            <p:cNvSpPr/>
            <p:nvPr/>
          </p:nvSpPr>
          <p:spPr>
            <a:xfrm>
              <a:off x="-1305609" y="1652440"/>
              <a:ext cx="889000" cy="47633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D379798F-1933-030D-B744-670C630892D3}"/>
                </a:ext>
              </a:extLst>
            </p:cNvPr>
            <p:cNvSpPr/>
            <p:nvPr/>
          </p:nvSpPr>
          <p:spPr>
            <a:xfrm>
              <a:off x="249380" y="1603287"/>
              <a:ext cx="889000" cy="47633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Rectangle 234">
              <a:extLst>
                <a:ext uri="{FF2B5EF4-FFF2-40B4-BE49-F238E27FC236}">
                  <a16:creationId xmlns:a16="http://schemas.microsoft.com/office/drawing/2014/main" id="{C3C54805-F0B8-130A-14A0-7AD1A8D63DD5}"/>
                </a:ext>
              </a:extLst>
            </p:cNvPr>
            <p:cNvSpPr/>
            <p:nvPr/>
          </p:nvSpPr>
          <p:spPr>
            <a:xfrm>
              <a:off x="1899546" y="1578061"/>
              <a:ext cx="889000" cy="47633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0DCC8F23-DB14-99C5-D5DE-C4DF3B6C7BF6}"/>
                </a:ext>
              </a:extLst>
            </p:cNvPr>
            <p:cNvSpPr/>
            <p:nvPr/>
          </p:nvSpPr>
          <p:spPr>
            <a:xfrm>
              <a:off x="-6650092" y="2418566"/>
              <a:ext cx="1100192" cy="731034"/>
            </a:xfrm>
            <a:custGeom>
              <a:avLst/>
              <a:gdLst>
                <a:gd name="connsiteX0" fmla="*/ 0 w 1100192"/>
                <a:gd name="connsiteY0" fmla="*/ 0 h 731034"/>
                <a:gd name="connsiteX1" fmla="*/ 1100192 w 1100192"/>
                <a:gd name="connsiteY1" fmla="*/ 0 h 731034"/>
                <a:gd name="connsiteX2" fmla="*/ 1100192 w 1100192"/>
                <a:gd name="connsiteY2" fmla="*/ 731034 h 731034"/>
                <a:gd name="connsiteX3" fmla="*/ 0 w 1100192"/>
                <a:gd name="connsiteY3" fmla="*/ 731034 h 731034"/>
                <a:gd name="connsiteX4" fmla="*/ 0 w 1100192"/>
                <a:gd name="connsiteY4" fmla="*/ 0 h 731034"/>
                <a:gd name="connsiteX0" fmla="*/ 0 w 1100192"/>
                <a:gd name="connsiteY0" fmla="*/ 0 h 731034"/>
                <a:gd name="connsiteX1" fmla="*/ 1100192 w 1100192"/>
                <a:gd name="connsiteY1" fmla="*/ 0 h 731034"/>
                <a:gd name="connsiteX2" fmla="*/ 960492 w 1100192"/>
                <a:gd name="connsiteY2" fmla="*/ 591334 h 731034"/>
                <a:gd name="connsiteX3" fmla="*/ 0 w 1100192"/>
                <a:gd name="connsiteY3" fmla="*/ 731034 h 731034"/>
                <a:gd name="connsiteX4" fmla="*/ 0 w 1100192"/>
                <a:gd name="connsiteY4" fmla="*/ 0 h 731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92" h="731034">
                  <a:moveTo>
                    <a:pt x="0" y="0"/>
                  </a:moveTo>
                  <a:lnTo>
                    <a:pt x="1100192" y="0"/>
                  </a:lnTo>
                  <a:lnTo>
                    <a:pt x="960492" y="591334"/>
                  </a:lnTo>
                  <a:lnTo>
                    <a:pt x="0" y="731034"/>
                  </a:lnTo>
                  <a:lnTo>
                    <a:pt x="0" y="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5">
              <a:extLst>
                <a:ext uri="{FF2B5EF4-FFF2-40B4-BE49-F238E27FC236}">
                  <a16:creationId xmlns:a16="http://schemas.microsoft.com/office/drawing/2014/main" id="{0764D0FE-7152-853B-F09A-EA549F5D68FC}"/>
                </a:ext>
              </a:extLst>
            </p:cNvPr>
            <p:cNvSpPr/>
            <p:nvPr/>
          </p:nvSpPr>
          <p:spPr>
            <a:xfrm>
              <a:off x="-4922855" y="2418566"/>
              <a:ext cx="1100192" cy="731034"/>
            </a:xfrm>
            <a:custGeom>
              <a:avLst/>
              <a:gdLst>
                <a:gd name="connsiteX0" fmla="*/ 0 w 1100192"/>
                <a:gd name="connsiteY0" fmla="*/ 0 h 731034"/>
                <a:gd name="connsiteX1" fmla="*/ 1100192 w 1100192"/>
                <a:gd name="connsiteY1" fmla="*/ 0 h 731034"/>
                <a:gd name="connsiteX2" fmla="*/ 1100192 w 1100192"/>
                <a:gd name="connsiteY2" fmla="*/ 731034 h 731034"/>
                <a:gd name="connsiteX3" fmla="*/ 0 w 1100192"/>
                <a:gd name="connsiteY3" fmla="*/ 731034 h 731034"/>
                <a:gd name="connsiteX4" fmla="*/ 0 w 1100192"/>
                <a:gd name="connsiteY4" fmla="*/ 0 h 731034"/>
                <a:gd name="connsiteX0" fmla="*/ 0 w 1100192"/>
                <a:gd name="connsiteY0" fmla="*/ 0 h 731034"/>
                <a:gd name="connsiteX1" fmla="*/ 1100192 w 1100192"/>
                <a:gd name="connsiteY1" fmla="*/ 0 h 731034"/>
                <a:gd name="connsiteX2" fmla="*/ 960492 w 1100192"/>
                <a:gd name="connsiteY2" fmla="*/ 591334 h 731034"/>
                <a:gd name="connsiteX3" fmla="*/ 0 w 1100192"/>
                <a:gd name="connsiteY3" fmla="*/ 731034 h 731034"/>
                <a:gd name="connsiteX4" fmla="*/ 0 w 1100192"/>
                <a:gd name="connsiteY4" fmla="*/ 0 h 731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92" h="731034">
                  <a:moveTo>
                    <a:pt x="0" y="0"/>
                  </a:moveTo>
                  <a:lnTo>
                    <a:pt x="1100192" y="0"/>
                  </a:lnTo>
                  <a:lnTo>
                    <a:pt x="960492" y="591334"/>
                  </a:lnTo>
                  <a:lnTo>
                    <a:pt x="0" y="731034"/>
                  </a:lnTo>
                  <a:lnTo>
                    <a:pt x="0" y="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5">
              <a:extLst>
                <a:ext uri="{FF2B5EF4-FFF2-40B4-BE49-F238E27FC236}">
                  <a16:creationId xmlns:a16="http://schemas.microsoft.com/office/drawing/2014/main" id="{6B8EBFB2-EC47-E4BD-22C1-F2E2FAAEF51F}"/>
                </a:ext>
              </a:extLst>
            </p:cNvPr>
            <p:cNvSpPr/>
            <p:nvPr/>
          </p:nvSpPr>
          <p:spPr>
            <a:xfrm>
              <a:off x="-3247270" y="2474085"/>
              <a:ext cx="1100192" cy="731034"/>
            </a:xfrm>
            <a:custGeom>
              <a:avLst/>
              <a:gdLst>
                <a:gd name="connsiteX0" fmla="*/ 0 w 1100192"/>
                <a:gd name="connsiteY0" fmla="*/ 0 h 731034"/>
                <a:gd name="connsiteX1" fmla="*/ 1100192 w 1100192"/>
                <a:gd name="connsiteY1" fmla="*/ 0 h 731034"/>
                <a:gd name="connsiteX2" fmla="*/ 1100192 w 1100192"/>
                <a:gd name="connsiteY2" fmla="*/ 731034 h 731034"/>
                <a:gd name="connsiteX3" fmla="*/ 0 w 1100192"/>
                <a:gd name="connsiteY3" fmla="*/ 731034 h 731034"/>
                <a:gd name="connsiteX4" fmla="*/ 0 w 1100192"/>
                <a:gd name="connsiteY4" fmla="*/ 0 h 731034"/>
                <a:gd name="connsiteX0" fmla="*/ 0 w 1100192"/>
                <a:gd name="connsiteY0" fmla="*/ 0 h 731034"/>
                <a:gd name="connsiteX1" fmla="*/ 1100192 w 1100192"/>
                <a:gd name="connsiteY1" fmla="*/ 0 h 731034"/>
                <a:gd name="connsiteX2" fmla="*/ 960492 w 1100192"/>
                <a:gd name="connsiteY2" fmla="*/ 591334 h 731034"/>
                <a:gd name="connsiteX3" fmla="*/ 0 w 1100192"/>
                <a:gd name="connsiteY3" fmla="*/ 731034 h 731034"/>
                <a:gd name="connsiteX4" fmla="*/ 0 w 1100192"/>
                <a:gd name="connsiteY4" fmla="*/ 0 h 731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92" h="731034">
                  <a:moveTo>
                    <a:pt x="0" y="0"/>
                  </a:moveTo>
                  <a:lnTo>
                    <a:pt x="1100192" y="0"/>
                  </a:lnTo>
                  <a:lnTo>
                    <a:pt x="960492" y="591334"/>
                  </a:lnTo>
                  <a:lnTo>
                    <a:pt x="0" y="731034"/>
                  </a:lnTo>
                  <a:lnTo>
                    <a:pt x="0" y="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5">
              <a:extLst>
                <a:ext uri="{FF2B5EF4-FFF2-40B4-BE49-F238E27FC236}">
                  <a16:creationId xmlns:a16="http://schemas.microsoft.com/office/drawing/2014/main" id="{3A66D616-97AF-9D85-D06A-1D3D92FF7295}"/>
                </a:ext>
              </a:extLst>
            </p:cNvPr>
            <p:cNvSpPr/>
            <p:nvPr/>
          </p:nvSpPr>
          <p:spPr>
            <a:xfrm>
              <a:off x="-1579996" y="2418566"/>
              <a:ext cx="1100192" cy="731034"/>
            </a:xfrm>
            <a:custGeom>
              <a:avLst/>
              <a:gdLst>
                <a:gd name="connsiteX0" fmla="*/ 0 w 1100192"/>
                <a:gd name="connsiteY0" fmla="*/ 0 h 731034"/>
                <a:gd name="connsiteX1" fmla="*/ 1100192 w 1100192"/>
                <a:gd name="connsiteY1" fmla="*/ 0 h 731034"/>
                <a:gd name="connsiteX2" fmla="*/ 1100192 w 1100192"/>
                <a:gd name="connsiteY2" fmla="*/ 731034 h 731034"/>
                <a:gd name="connsiteX3" fmla="*/ 0 w 1100192"/>
                <a:gd name="connsiteY3" fmla="*/ 731034 h 731034"/>
                <a:gd name="connsiteX4" fmla="*/ 0 w 1100192"/>
                <a:gd name="connsiteY4" fmla="*/ 0 h 731034"/>
                <a:gd name="connsiteX0" fmla="*/ 0 w 1100192"/>
                <a:gd name="connsiteY0" fmla="*/ 0 h 731034"/>
                <a:gd name="connsiteX1" fmla="*/ 1100192 w 1100192"/>
                <a:gd name="connsiteY1" fmla="*/ 0 h 731034"/>
                <a:gd name="connsiteX2" fmla="*/ 960492 w 1100192"/>
                <a:gd name="connsiteY2" fmla="*/ 591334 h 731034"/>
                <a:gd name="connsiteX3" fmla="*/ 0 w 1100192"/>
                <a:gd name="connsiteY3" fmla="*/ 731034 h 731034"/>
                <a:gd name="connsiteX4" fmla="*/ 0 w 1100192"/>
                <a:gd name="connsiteY4" fmla="*/ 0 h 731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92" h="731034">
                  <a:moveTo>
                    <a:pt x="0" y="0"/>
                  </a:moveTo>
                  <a:lnTo>
                    <a:pt x="1100192" y="0"/>
                  </a:lnTo>
                  <a:lnTo>
                    <a:pt x="960492" y="591334"/>
                  </a:lnTo>
                  <a:lnTo>
                    <a:pt x="0" y="731034"/>
                  </a:lnTo>
                  <a:lnTo>
                    <a:pt x="0" y="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5">
              <a:extLst>
                <a:ext uri="{FF2B5EF4-FFF2-40B4-BE49-F238E27FC236}">
                  <a16:creationId xmlns:a16="http://schemas.microsoft.com/office/drawing/2014/main" id="{8ACFB765-411C-DD0C-253A-892940976507}"/>
                </a:ext>
              </a:extLst>
            </p:cNvPr>
            <p:cNvSpPr/>
            <p:nvPr/>
          </p:nvSpPr>
          <p:spPr>
            <a:xfrm>
              <a:off x="-29345" y="2407083"/>
              <a:ext cx="1100192" cy="731034"/>
            </a:xfrm>
            <a:custGeom>
              <a:avLst/>
              <a:gdLst>
                <a:gd name="connsiteX0" fmla="*/ 0 w 1100192"/>
                <a:gd name="connsiteY0" fmla="*/ 0 h 731034"/>
                <a:gd name="connsiteX1" fmla="*/ 1100192 w 1100192"/>
                <a:gd name="connsiteY1" fmla="*/ 0 h 731034"/>
                <a:gd name="connsiteX2" fmla="*/ 1100192 w 1100192"/>
                <a:gd name="connsiteY2" fmla="*/ 731034 h 731034"/>
                <a:gd name="connsiteX3" fmla="*/ 0 w 1100192"/>
                <a:gd name="connsiteY3" fmla="*/ 731034 h 731034"/>
                <a:gd name="connsiteX4" fmla="*/ 0 w 1100192"/>
                <a:gd name="connsiteY4" fmla="*/ 0 h 731034"/>
                <a:gd name="connsiteX0" fmla="*/ 0 w 1100192"/>
                <a:gd name="connsiteY0" fmla="*/ 0 h 731034"/>
                <a:gd name="connsiteX1" fmla="*/ 1100192 w 1100192"/>
                <a:gd name="connsiteY1" fmla="*/ 0 h 731034"/>
                <a:gd name="connsiteX2" fmla="*/ 960492 w 1100192"/>
                <a:gd name="connsiteY2" fmla="*/ 591334 h 731034"/>
                <a:gd name="connsiteX3" fmla="*/ 0 w 1100192"/>
                <a:gd name="connsiteY3" fmla="*/ 731034 h 731034"/>
                <a:gd name="connsiteX4" fmla="*/ 0 w 1100192"/>
                <a:gd name="connsiteY4" fmla="*/ 0 h 731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92" h="731034">
                  <a:moveTo>
                    <a:pt x="0" y="0"/>
                  </a:moveTo>
                  <a:lnTo>
                    <a:pt x="1100192" y="0"/>
                  </a:lnTo>
                  <a:lnTo>
                    <a:pt x="960492" y="591334"/>
                  </a:lnTo>
                  <a:lnTo>
                    <a:pt x="0" y="731034"/>
                  </a:lnTo>
                  <a:lnTo>
                    <a:pt x="0" y="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Rectangle 235">
              <a:extLst>
                <a:ext uri="{FF2B5EF4-FFF2-40B4-BE49-F238E27FC236}">
                  <a16:creationId xmlns:a16="http://schemas.microsoft.com/office/drawing/2014/main" id="{380DD0E3-3019-1830-E260-C184E3ED95BF}"/>
                </a:ext>
              </a:extLst>
            </p:cNvPr>
            <p:cNvSpPr/>
            <p:nvPr/>
          </p:nvSpPr>
          <p:spPr>
            <a:xfrm>
              <a:off x="1618620" y="2442067"/>
              <a:ext cx="1100192" cy="731034"/>
            </a:xfrm>
            <a:custGeom>
              <a:avLst/>
              <a:gdLst>
                <a:gd name="connsiteX0" fmla="*/ 0 w 1100192"/>
                <a:gd name="connsiteY0" fmla="*/ 0 h 731034"/>
                <a:gd name="connsiteX1" fmla="*/ 1100192 w 1100192"/>
                <a:gd name="connsiteY1" fmla="*/ 0 h 731034"/>
                <a:gd name="connsiteX2" fmla="*/ 1100192 w 1100192"/>
                <a:gd name="connsiteY2" fmla="*/ 731034 h 731034"/>
                <a:gd name="connsiteX3" fmla="*/ 0 w 1100192"/>
                <a:gd name="connsiteY3" fmla="*/ 731034 h 731034"/>
                <a:gd name="connsiteX4" fmla="*/ 0 w 1100192"/>
                <a:gd name="connsiteY4" fmla="*/ 0 h 731034"/>
                <a:gd name="connsiteX0" fmla="*/ 0 w 1100192"/>
                <a:gd name="connsiteY0" fmla="*/ 0 h 731034"/>
                <a:gd name="connsiteX1" fmla="*/ 1100192 w 1100192"/>
                <a:gd name="connsiteY1" fmla="*/ 0 h 731034"/>
                <a:gd name="connsiteX2" fmla="*/ 960492 w 1100192"/>
                <a:gd name="connsiteY2" fmla="*/ 591334 h 731034"/>
                <a:gd name="connsiteX3" fmla="*/ 0 w 1100192"/>
                <a:gd name="connsiteY3" fmla="*/ 731034 h 731034"/>
                <a:gd name="connsiteX4" fmla="*/ 0 w 1100192"/>
                <a:gd name="connsiteY4" fmla="*/ 0 h 731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192" h="731034">
                  <a:moveTo>
                    <a:pt x="0" y="0"/>
                  </a:moveTo>
                  <a:lnTo>
                    <a:pt x="1100192" y="0"/>
                  </a:lnTo>
                  <a:lnTo>
                    <a:pt x="960492" y="591334"/>
                  </a:lnTo>
                  <a:lnTo>
                    <a:pt x="0" y="731034"/>
                  </a:lnTo>
                  <a:lnTo>
                    <a:pt x="0" y="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9" name="Picture 228">
              <a:extLst>
                <a:ext uri="{FF2B5EF4-FFF2-40B4-BE49-F238E27FC236}">
                  <a16:creationId xmlns:a16="http://schemas.microsoft.com/office/drawing/2014/main" id="{2A891C6A-0887-AA93-DF32-E01FA7972A3D}"/>
                </a:ext>
              </a:extLst>
            </p:cNvPr>
            <p:cNvPicPr>
              <a:picLocks noChangeAspect="1"/>
            </p:cNvPicPr>
            <p:nvPr/>
          </p:nvPicPr>
          <p:blipFill>
            <a:blip r:embed="rId11">
              <a:clrChange>
                <a:clrFrom>
                  <a:srgbClr val="FFFFFF"/>
                </a:clrFrom>
                <a:clrTo>
                  <a:srgbClr val="FFFFFF">
                    <a:alpha val="0"/>
                  </a:srgbClr>
                </a:clrTo>
              </a:clrChange>
            </a:blip>
            <a:stretch>
              <a:fillRect/>
            </a:stretch>
          </p:blipFill>
          <p:spPr>
            <a:xfrm>
              <a:off x="-7452080" y="1232362"/>
              <a:ext cx="10598695" cy="5035809"/>
            </a:xfrm>
            <a:prstGeom prst="rect">
              <a:avLst/>
            </a:prstGeom>
          </p:spPr>
        </p:pic>
      </p:grpSp>
      <p:grpSp>
        <p:nvGrpSpPr>
          <p:cNvPr id="245" name="Group 244">
            <a:extLst>
              <a:ext uri="{FF2B5EF4-FFF2-40B4-BE49-F238E27FC236}">
                <a16:creationId xmlns:a16="http://schemas.microsoft.com/office/drawing/2014/main" id="{15EA1DC5-1FFA-3AC0-2E1A-580AAB908E30}"/>
              </a:ext>
            </a:extLst>
          </p:cNvPr>
          <p:cNvGrpSpPr/>
          <p:nvPr/>
        </p:nvGrpSpPr>
        <p:grpSpPr>
          <a:xfrm>
            <a:off x="7900179" y="2652960"/>
            <a:ext cx="1644960" cy="321985"/>
            <a:chOff x="7900179" y="2652960"/>
            <a:chExt cx="1644960" cy="321985"/>
          </a:xfrm>
        </p:grpSpPr>
        <p:pic>
          <p:nvPicPr>
            <p:cNvPr id="227" name="Picture 226">
              <a:extLst>
                <a:ext uri="{FF2B5EF4-FFF2-40B4-BE49-F238E27FC236}">
                  <a16:creationId xmlns:a16="http://schemas.microsoft.com/office/drawing/2014/main" id="{B244729D-8F92-6663-4E46-1EA7C14152AE}"/>
                </a:ext>
              </a:extLst>
            </p:cNvPr>
            <p:cNvPicPr>
              <a:picLocks noChangeAspect="1"/>
            </p:cNvPicPr>
            <p:nvPr/>
          </p:nvPicPr>
          <p:blipFill rotWithShape="1">
            <a:blip r:embed="rId12"/>
            <a:srcRect l="21" t="496" r="68194" b="7"/>
            <a:stretch/>
          </p:blipFill>
          <p:spPr>
            <a:xfrm rot="5400000">
              <a:off x="8008935" y="2544205"/>
              <a:ext cx="321983" cy="539496"/>
            </a:xfrm>
            <a:prstGeom prst="rect">
              <a:avLst/>
            </a:prstGeom>
          </p:spPr>
        </p:pic>
        <p:pic>
          <p:nvPicPr>
            <p:cNvPr id="243" name="Picture 242">
              <a:extLst>
                <a:ext uri="{FF2B5EF4-FFF2-40B4-BE49-F238E27FC236}">
                  <a16:creationId xmlns:a16="http://schemas.microsoft.com/office/drawing/2014/main" id="{81A31A72-4B9B-8A91-DC4F-21A1D377468B}"/>
                </a:ext>
              </a:extLst>
            </p:cNvPr>
            <p:cNvPicPr>
              <a:picLocks noChangeAspect="1"/>
            </p:cNvPicPr>
            <p:nvPr/>
          </p:nvPicPr>
          <p:blipFill rotWithShape="1">
            <a:blip r:embed="rId12"/>
            <a:srcRect l="34605" t="496" r="33610" b="7"/>
            <a:stretch/>
          </p:blipFill>
          <p:spPr>
            <a:xfrm rot="5400000">
              <a:off x="8561666" y="2544205"/>
              <a:ext cx="321985" cy="539496"/>
            </a:xfrm>
            <a:prstGeom prst="rect">
              <a:avLst/>
            </a:prstGeom>
          </p:spPr>
        </p:pic>
        <p:pic>
          <p:nvPicPr>
            <p:cNvPr id="244" name="Picture 243">
              <a:extLst>
                <a:ext uri="{FF2B5EF4-FFF2-40B4-BE49-F238E27FC236}">
                  <a16:creationId xmlns:a16="http://schemas.microsoft.com/office/drawing/2014/main" id="{B054241F-DE32-9024-65A6-F77C3E503896}"/>
                </a:ext>
              </a:extLst>
            </p:cNvPr>
            <p:cNvPicPr>
              <a:picLocks noChangeAspect="1"/>
            </p:cNvPicPr>
            <p:nvPr/>
          </p:nvPicPr>
          <p:blipFill rotWithShape="1">
            <a:blip r:embed="rId12"/>
            <a:srcRect l="68176" t="111" r="39" b="391"/>
            <a:stretch/>
          </p:blipFill>
          <p:spPr>
            <a:xfrm rot="5400000">
              <a:off x="9114398" y="2544205"/>
              <a:ext cx="321985" cy="539496"/>
            </a:xfrm>
            <a:prstGeom prst="rect">
              <a:avLst/>
            </a:prstGeom>
          </p:spPr>
        </p:pic>
      </p:grpSp>
      <p:pic>
        <p:nvPicPr>
          <p:cNvPr id="247" name="Picture 246">
            <a:extLst>
              <a:ext uri="{FF2B5EF4-FFF2-40B4-BE49-F238E27FC236}">
                <a16:creationId xmlns:a16="http://schemas.microsoft.com/office/drawing/2014/main" id="{7FE7AEEF-979E-7F16-C1BF-2941F6515B10}"/>
              </a:ext>
            </a:extLst>
          </p:cNvPr>
          <p:cNvPicPr>
            <a:picLocks noChangeAspect="1"/>
          </p:cNvPicPr>
          <p:nvPr/>
        </p:nvPicPr>
        <p:blipFill rotWithShape="1">
          <a:blip r:embed="rId13"/>
          <a:srcRect r="64"/>
          <a:stretch/>
        </p:blipFill>
        <p:spPr>
          <a:xfrm>
            <a:off x="9735796" y="2604937"/>
            <a:ext cx="1701876" cy="1313296"/>
          </a:xfrm>
          <a:prstGeom prst="rect">
            <a:avLst/>
          </a:prstGeom>
        </p:spPr>
      </p:pic>
      <p:pic>
        <p:nvPicPr>
          <p:cNvPr id="248" name="Picture 247">
            <a:extLst>
              <a:ext uri="{FF2B5EF4-FFF2-40B4-BE49-F238E27FC236}">
                <a16:creationId xmlns:a16="http://schemas.microsoft.com/office/drawing/2014/main" id="{B2C766F3-79D9-EE55-B2B8-67AA890DDDCC}"/>
              </a:ext>
            </a:extLst>
          </p:cNvPr>
          <p:cNvPicPr>
            <a:picLocks noChangeAspect="1"/>
          </p:cNvPicPr>
          <p:nvPr/>
        </p:nvPicPr>
        <p:blipFill rotWithShape="1">
          <a:blip r:embed="rId14"/>
          <a:srcRect l="15" r="12"/>
          <a:stretch/>
        </p:blipFill>
        <p:spPr>
          <a:xfrm>
            <a:off x="2241107" y="4427675"/>
            <a:ext cx="1693582" cy="1318876"/>
          </a:xfrm>
          <a:prstGeom prst="rect">
            <a:avLst/>
          </a:prstGeom>
        </p:spPr>
      </p:pic>
      <p:pic>
        <p:nvPicPr>
          <p:cNvPr id="250" name="Picture 249">
            <a:extLst>
              <a:ext uri="{FF2B5EF4-FFF2-40B4-BE49-F238E27FC236}">
                <a16:creationId xmlns:a16="http://schemas.microsoft.com/office/drawing/2014/main" id="{8DE2C412-43F9-F50C-7BD8-83B8D075A298}"/>
              </a:ext>
            </a:extLst>
          </p:cNvPr>
          <p:cNvPicPr>
            <a:picLocks noChangeAspect="1"/>
          </p:cNvPicPr>
          <p:nvPr/>
        </p:nvPicPr>
        <p:blipFill>
          <a:blip r:embed="rId15"/>
          <a:stretch>
            <a:fillRect/>
          </a:stretch>
        </p:blipFill>
        <p:spPr>
          <a:xfrm>
            <a:off x="4149951" y="4439399"/>
            <a:ext cx="1603163" cy="1320159"/>
          </a:xfrm>
          <a:prstGeom prst="rect">
            <a:avLst/>
          </a:prstGeom>
        </p:spPr>
      </p:pic>
      <p:pic>
        <p:nvPicPr>
          <p:cNvPr id="252" name="Picture 251">
            <a:extLst>
              <a:ext uri="{FF2B5EF4-FFF2-40B4-BE49-F238E27FC236}">
                <a16:creationId xmlns:a16="http://schemas.microsoft.com/office/drawing/2014/main" id="{15508152-5755-BD68-5251-251C45996127}"/>
              </a:ext>
            </a:extLst>
          </p:cNvPr>
          <p:cNvPicPr>
            <a:picLocks noChangeAspect="1"/>
          </p:cNvPicPr>
          <p:nvPr/>
        </p:nvPicPr>
        <p:blipFill>
          <a:blip r:embed="rId16">
            <a:clrChange>
              <a:clrFrom>
                <a:srgbClr val="FFFFFF"/>
              </a:clrFrom>
              <a:clrTo>
                <a:srgbClr val="FFFFFF">
                  <a:alpha val="0"/>
                </a:srgbClr>
              </a:clrTo>
            </a:clrChange>
          </a:blip>
          <a:stretch>
            <a:fillRect/>
          </a:stretch>
        </p:blipFill>
        <p:spPr>
          <a:xfrm>
            <a:off x="6062532" y="2762536"/>
            <a:ext cx="1600658" cy="1020294"/>
          </a:xfrm>
          <a:prstGeom prst="rect">
            <a:avLst/>
          </a:prstGeom>
        </p:spPr>
      </p:pic>
      <p:pic>
        <p:nvPicPr>
          <p:cNvPr id="254" name="Picture 253">
            <a:extLst>
              <a:ext uri="{FF2B5EF4-FFF2-40B4-BE49-F238E27FC236}">
                <a16:creationId xmlns:a16="http://schemas.microsoft.com/office/drawing/2014/main" id="{8A866E37-B54C-76CB-F6E8-D59A5BED74E3}"/>
              </a:ext>
            </a:extLst>
          </p:cNvPr>
          <p:cNvPicPr>
            <a:picLocks noChangeAspect="1"/>
          </p:cNvPicPr>
          <p:nvPr/>
        </p:nvPicPr>
        <p:blipFill rotWithShape="1">
          <a:blip r:embed="rId17"/>
          <a:srcRect t="55" r="30"/>
          <a:stretch/>
        </p:blipFill>
        <p:spPr>
          <a:xfrm>
            <a:off x="4111390" y="2599788"/>
            <a:ext cx="1701876" cy="1313296"/>
          </a:xfrm>
          <a:prstGeom prst="rect">
            <a:avLst/>
          </a:prstGeom>
        </p:spPr>
      </p:pic>
      <p:pic>
        <p:nvPicPr>
          <p:cNvPr id="256" name="Picture 255">
            <a:extLst>
              <a:ext uri="{FF2B5EF4-FFF2-40B4-BE49-F238E27FC236}">
                <a16:creationId xmlns:a16="http://schemas.microsoft.com/office/drawing/2014/main" id="{273E7232-2530-7DBE-FA03-4DE8676ACF7E}"/>
              </a:ext>
            </a:extLst>
          </p:cNvPr>
          <p:cNvPicPr>
            <a:picLocks noChangeAspect="1"/>
          </p:cNvPicPr>
          <p:nvPr/>
        </p:nvPicPr>
        <p:blipFill rotWithShape="1">
          <a:blip r:embed="rId18"/>
          <a:srcRect b="184"/>
          <a:stretch/>
        </p:blipFill>
        <p:spPr>
          <a:xfrm>
            <a:off x="2246024" y="2689590"/>
            <a:ext cx="1688666" cy="1139835"/>
          </a:xfrm>
          <a:prstGeom prst="rect">
            <a:avLst/>
          </a:prstGeom>
        </p:spPr>
      </p:pic>
      <p:pic>
        <p:nvPicPr>
          <p:cNvPr id="259" name="Picture 258">
            <a:extLst>
              <a:ext uri="{FF2B5EF4-FFF2-40B4-BE49-F238E27FC236}">
                <a16:creationId xmlns:a16="http://schemas.microsoft.com/office/drawing/2014/main" id="{590A271E-B11C-8C14-14A9-5B7332A0B4AF}"/>
              </a:ext>
            </a:extLst>
          </p:cNvPr>
          <p:cNvPicPr>
            <a:picLocks noChangeAspect="1"/>
          </p:cNvPicPr>
          <p:nvPr/>
        </p:nvPicPr>
        <p:blipFill>
          <a:blip r:embed="rId19"/>
          <a:stretch>
            <a:fillRect/>
          </a:stretch>
        </p:blipFill>
        <p:spPr>
          <a:xfrm>
            <a:off x="378994" y="2747802"/>
            <a:ext cx="1678544" cy="1049762"/>
          </a:xfrm>
          <a:prstGeom prst="rect">
            <a:avLst/>
          </a:prstGeom>
        </p:spPr>
      </p:pic>
    </p:spTree>
    <p:extLst>
      <p:ext uri="{BB962C8B-B14F-4D97-AF65-F5344CB8AC3E}">
        <p14:creationId xmlns:p14="http://schemas.microsoft.com/office/powerpoint/2010/main" val="970039419"/>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DC3E4677-6836-45BC-7E4E-851D08115DC1}"/>
              </a:ext>
            </a:extLst>
          </p:cNvPr>
          <p:cNvSpPr/>
          <p:nvPr/>
        </p:nvSpPr>
        <p:spPr>
          <a:xfrm>
            <a:off x="6163733" y="2411371"/>
            <a:ext cx="5725867" cy="1828800"/>
          </a:xfrm>
          <a:prstGeom prst="rect">
            <a:avLst/>
          </a:pr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b="1">
                <a:solidFill>
                  <a:schemeClr val="tx1"/>
                </a:solidFill>
              </a:rPr>
              <a:t>Iconography / illustrations</a:t>
            </a:r>
          </a:p>
        </p:txBody>
      </p:sp>
      <p:pic>
        <p:nvPicPr>
          <p:cNvPr id="4099" name="Picture 3">
            <a:extLst>
              <a:ext uri="{FF2B5EF4-FFF2-40B4-BE49-F238E27FC236}">
                <a16:creationId xmlns:a16="http://schemas.microsoft.com/office/drawing/2014/main" id="{FE1423EE-FD56-7A62-6B0D-12BD15B797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8766" y="2899835"/>
            <a:ext cx="2120420" cy="119555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E3EA59B-DB6C-7F9C-86BA-E6545E7507ED}"/>
              </a:ext>
            </a:extLst>
          </p:cNvPr>
          <p:cNvSpPr>
            <a:spLocks noGrp="1"/>
          </p:cNvSpPr>
          <p:nvPr>
            <p:ph type="title"/>
          </p:nvPr>
        </p:nvSpPr>
        <p:spPr/>
        <p:txBody>
          <a:bodyPr/>
          <a:lstStyle/>
          <a:p>
            <a:r>
              <a:rPr lang="fr-CH" sz="2000"/>
              <a:t>Visual </a:t>
            </a:r>
            <a:r>
              <a:rPr lang="fr-CH" sz="2000" err="1"/>
              <a:t>identity</a:t>
            </a:r>
            <a:r>
              <a:rPr lang="fr-CH" sz="2000"/>
              <a:t> </a:t>
            </a:r>
            <a:r>
              <a:rPr lang="fr-CH" sz="2000" err="1"/>
              <a:t>elements</a:t>
            </a:r>
            <a:r>
              <a:rPr lang="fr-CH" sz="2000"/>
              <a:t>: how </a:t>
            </a:r>
            <a:r>
              <a:rPr lang="fr-CH" sz="2000" err="1"/>
              <a:t>our</a:t>
            </a:r>
            <a:r>
              <a:rPr lang="fr-CH" sz="2000"/>
              <a:t> </a:t>
            </a:r>
            <a:r>
              <a:rPr lang="en-US" sz="2000"/>
              <a:t>brand comes to life visually and verbally</a:t>
            </a:r>
            <a:endParaRPr lang="fr-CH" sz="2000"/>
          </a:p>
        </p:txBody>
      </p:sp>
      <p:sp>
        <p:nvSpPr>
          <p:cNvPr id="3" name="Slide Number Placeholder 2">
            <a:extLst>
              <a:ext uri="{FF2B5EF4-FFF2-40B4-BE49-F238E27FC236}">
                <a16:creationId xmlns:a16="http://schemas.microsoft.com/office/drawing/2014/main" id="{3926AA21-FBFF-AD73-37FA-5ECBB5D81BF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1B392D4B-1947-0126-3396-5D558965A1F2}"/>
              </a:ext>
            </a:extLst>
          </p:cNvPr>
          <p:cNvSpPr>
            <a:spLocks noGrp="1"/>
          </p:cNvSpPr>
          <p:nvPr>
            <p:ph type="body" idx="11"/>
          </p:nvPr>
        </p:nvSpPr>
        <p:spPr>
          <a:xfrm>
            <a:off x="302400" y="673347"/>
            <a:ext cx="11587200" cy="288767"/>
          </a:xfrm>
        </p:spPr>
        <p:txBody>
          <a:bodyPr/>
          <a:lstStyle/>
          <a:p>
            <a:r>
              <a:rPr lang="fr-CH"/>
              <a:t> </a:t>
            </a:r>
          </a:p>
        </p:txBody>
      </p:sp>
      <p:sp>
        <p:nvSpPr>
          <p:cNvPr id="14" name="Rectangle 13">
            <a:extLst>
              <a:ext uri="{FF2B5EF4-FFF2-40B4-BE49-F238E27FC236}">
                <a16:creationId xmlns:a16="http://schemas.microsoft.com/office/drawing/2014/main" id="{A5806E38-040E-6849-FD0E-23A81A85B56C}"/>
              </a:ext>
            </a:extLst>
          </p:cNvPr>
          <p:cNvSpPr/>
          <p:nvPr/>
        </p:nvSpPr>
        <p:spPr>
          <a:xfrm>
            <a:off x="342091" y="681775"/>
            <a:ext cx="3794760" cy="1639817"/>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b="1">
                <a:solidFill>
                  <a:schemeClr val="tx1"/>
                </a:solidFill>
              </a:rPr>
              <a:t>Logo</a:t>
            </a:r>
          </a:p>
        </p:txBody>
      </p:sp>
      <p:sp>
        <p:nvSpPr>
          <p:cNvPr id="16" name="Rectangle 15">
            <a:extLst>
              <a:ext uri="{FF2B5EF4-FFF2-40B4-BE49-F238E27FC236}">
                <a16:creationId xmlns:a16="http://schemas.microsoft.com/office/drawing/2014/main" id="{E8BE23E3-AA81-949B-36D2-A1EFE33093BD}"/>
              </a:ext>
            </a:extLst>
          </p:cNvPr>
          <p:cNvSpPr/>
          <p:nvPr/>
        </p:nvSpPr>
        <p:spPr>
          <a:xfrm>
            <a:off x="4221480" y="681775"/>
            <a:ext cx="3794760" cy="1639817"/>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b="1">
                <a:solidFill>
                  <a:schemeClr val="tx1"/>
                </a:solidFill>
              </a:rPr>
              <a:t>Colors</a:t>
            </a:r>
          </a:p>
        </p:txBody>
      </p:sp>
      <p:sp>
        <p:nvSpPr>
          <p:cNvPr id="20" name="Rectangle 19">
            <a:extLst>
              <a:ext uri="{FF2B5EF4-FFF2-40B4-BE49-F238E27FC236}">
                <a16:creationId xmlns:a16="http://schemas.microsoft.com/office/drawing/2014/main" id="{F0493D0C-E7D3-7655-F3DC-623F1F89B229}"/>
              </a:ext>
            </a:extLst>
          </p:cNvPr>
          <p:cNvSpPr/>
          <p:nvPr/>
        </p:nvSpPr>
        <p:spPr>
          <a:xfrm>
            <a:off x="8100869" y="681775"/>
            <a:ext cx="3794760" cy="163981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b="1">
                <a:solidFill>
                  <a:schemeClr val="tx1"/>
                </a:solidFill>
              </a:rPr>
              <a:t>Typography</a:t>
            </a:r>
          </a:p>
          <a:p>
            <a:endParaRPr lang="en-US" sz="1400" b="1">
              <a:solidFill>
                <a:schemeClr val="tx1"/>
              </a:solidFill>
            </a:endParaRPr>
          </a:p>
          <a:p>
            <a:endParaRPr lang="en-US" sz="500" b="1">
              <a:solidFill>
                <a:schemeClr val="tx1"/>
              </a:solidFill>
            </a:endParaRPr>
          </a:p>
          <a:p>
            <a:r>
              <a:rPr lang="en-US" b="1">
                <a:solidFill>
                  <a:srgbClr val="353B09"/>
                </a:solidFill>
              </a:rPr>
              <a:t>DM Sans                             </a:t>
            </a:r>
            <a:r>
              <a:rPr lang="en-US">
                <a:solidFill>
                  <a:srgbClr val="353B09"/>
                </a:solidFill>
                <a:latin typeface="Verdana" panose="020B0604030504040204" pitchFamily="34" charset="0"/>
                <a:ea typeface="Verdana" panose="020B0604030504040204" pitchFamily="34" charset="0"/>
              </a:rPr>
              <a:t>Verdana</a:t>
            </a:r>
          </a:p>
          <a:p>
            <a:endParaRPr lang="en-US" b="1">
              <a:solidFill>
                <a:srgbClr val="353B09"/>
              </a:solidFill>
            </a:endParaRPr>
          </a:p>
          <a:p>
            <a:endParaRPr lang="en-US" sz="700" b="1">
              <a:solidFill>
                <a:srgbClr val="353B09"/>
              </a:solidFill>
            </a:endParaRPr>
          </a:p>
          <a:p>
            <a:r>
              <a:rPr lang="en-US">
                <a:solidFill>
                  <a:srgbClr val="353B09"/>
                </a:solidFill>
                <a:latin typeface="Lora" pitchFamily="2" charset="0"/>
              </a:rPr>
              <a:t>Lora    	 </a:t>
            </a:r>
            <a:r>
              <a:rPr lang="en-US">
                <a:solidFill>
                  <a:srgbClr val="353B09"/>
                </a:solidFill>
                <a:latin typeface="Noto Sans" panose="020B0502040504020204" pitchFamily="34" charset="0"/>
                <a:ea typeface="Noto Sans" panose="020B0502040504020204" pitchFamily="34" charset="0"/>
                <a:cs typeface="Noto Sans" panose="020B0502040504020204" pitchFamily="34" charset="0"/>
              </a:rPr>
              <a:t>Noto Sans &amp; </a:t>
            </a:r>
            <a:r>
              <a:rPr lang="en-US">
                <a:solidFill>
                  <a:srgbClr val="353B09"/>
                </a:solidFill>
                <a:latin typeface="Noto Serif" panose="02020600060500020200" pitchFamily="18" charset="0"/>
                <a:ea typeface="Noto Serif" panose="02020600060500020200" pitchFamily="18" charset="0"/>
                <a:cs typeface="Noto Serif" panose="02020600060500020200" pitchFamily="18" charset="0"/>
              </a:rPr>
              <a:t>Noto Serif</a:t>
            </a:r>
            <a:endParaRPr lang="en-US">
              <a:solidFill>
                <a:srgbClr val="353B09"/>
              </a:solidFill>
              <a:latin typeface="Lora" pitchFamily="2" charset="0"/>
            </a:endParaRPr>
          </a:p>
          <a:p>
            <a:endParaRPr lang="en-US" sz="500">
              <a:solidFill>
                <a:srgbClr val="353B09"/>
              </a:solidFill>
              <a:latin typeface="Lora" pitchFamily="2" charset="0"/>
            </a:endParaRPr>
          </a:p>
          <a:p>
            <a:endParaRPr lang="en-US" sz="500">
              <a:solidFill>
                <a:srgbClr val="353B09"/>
              </a:solidFill>
              <a:latin typeface="Verdana" panose="020B0604030504040204" pitchFamily="34" charset="0"/>
              <a:ea typeface="Verdana" panose="020B0604030504040204" pitchFamily="34" charset="0"/>
            </a:endParaRPr>
          </a:p>
        </p:txBody>
      </p:sp>
      <p:sp>
        <p:nvSpPr>
          <p:cNvPr id="21" name="Rectangle 20">
            <a:extLst>
              <a:ext uri="{FF2B5EF4-FFF2-40B4-BE49-F238E27FC236}">
                <a16:creationId xmlns:a16="http://schemas.microsoft.com/office/drawing/2014/main" id="{A07200C7-731C-AFCA-F945-9ACD4D51397C}"/>
              </a:ext>
            </a:extLst>
          </p:cNvPr>
          <p:cNvSpPr/>
          <p:nvPr/>
        </p:nvSpPr>
        <p:spPr>
          <a:xfrm>
            <a:off x="342091" y="4302720"/>
            <a:ext cx="11547509" cy="2008977"/>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b="1">
                <a:solidFill>
                  <a:schemeClr val="tx1"/>
                </a:solidFill>
              </a:rPr>
              <a:t>Three dots</a:t>
            </a:r>
          </a:p>
        </p:txBody>
      </p:sp>
      <p:sp>
        <p:nvSpPr>
          <p:cNvPr id="22" name="Rectangle 21">
            <a:extLst>
              <a:ext uri="{FF2B5EF4-FFF2-40B4-BE49-F238E27FC236}">
                <a16:creationId xmlns:a16="http://schemas.microsoft.com/office/drawing/2014/main" id="{ADADCE63-5DFD-AB4D-49E5-B24690E6C66A}"/>
              </a:ext>
            </a:extLst>
          </p:cNvPr>
          <p:cNvSpPr/>
          <p:nvPr/>
        </p:nvSpPr>
        <p:spPr>
          <a:xfrm>
            <a:off x="342091" y="2397756"/>
            <a:ext cx="5725867" cy="1828800"/>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b="1">
                <a:solidFill>
                  <a:schemeClr val="tx1"/>
                </a:solidFill>
              </a:rPr>
              <a:t>Photography</a:t>
            </a:r>
          </a:p>
        </p:txBody>
      </p:sp>
      <p:pic>
        <p:nvPicPr>
          <p:cNvPr id="24" name="Picture 23" descr="A black background with a black square&#10;&#10;Description automatically generated with medium confidence">
            <a:extLst>
              <a:ext uri="{FF2B5EF4-FFF2-40B4-BE49-F238E27FC236}">
                <a16:creationId xmlns:a16="http://schemas.microsoft.com/office/drawing/2014/main" id="{A637B177-DB40-77BF-9B8A-2CD8CB58C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073" y="1250274"/>
            <a:ext cx="3102795" cy="599608"/>
          </a:xfrm>
          <a:prstGeom prst="rect">
            <a:avLst/>
          </a:prstGeom>
        </p:spPr>
      </p:pic>
      <p:pic>
        <p:nvPicPr>
          <p:cNvPr id="35" name="Picture 34">
            <a:extLst>
              <a:ext uri="{FF2B5EF4-FFF2-40B4-BE49-F238E27FC236}">
                <a16:creationId xmlns:a16="http://schemas.microsoft.com/office/drawing/2014/main" id="{D6225353-C37B-2C30-890A-BB2190F49133}"/>
              </a:ext>
            </a:extLst>
          </p:cNvPr>
          <p:cNvPicPr>
            <a:picLocks noChangeAspect="1"/>
          </p:cNvPicPr>
          <p:nvPr/>
        </p:nvPicPr>
        <p:blipFill>
          <a:blip r:embed="rId5"/>
          <a:stretch>
            <a:fillRect/>
          </a:stretch>
        </p:blipFill>
        <p:spPr>
          <a:xfrm>
            <a:off x="5308719" y="938468"/>
            <a:ext cx="1710027" cy="1102331"/>
          </a:xfrm>
          <a:prstGeom prst="rect">
            <a:avLst/>
          </a:prstGeom>
        </p:spPr>
      </p:pic>
      <p:pic>
        <p:nvPicPr>
          <p:cNvPr id="2" name="Picture 1">
            <a:extLst>
              <a:ext uri="{FF2B5EF4-FFF2-40B4-BE49-F238E27FC236}">
                <a16:creationId xmlns:a16="http://schemas.microsoft.com/office/drawing/2014/main" id="{907BDE91-07BA-6E2A-8543-1BDF083E4A82}"/>
              </a:ext>
            </a:extLst>
          </p:cNvPr>
          <p:cNvPicPr>
            <a:picLocks noChangeAspect="1"/>
          </p:cNvPicPr>
          <p:nvPr/>
        </p:nvPicPr>
        <p:blipFill rotWithShape="1">
          <a:blip r:embed="rId6">
            <a:extLst>
              <a:ext uri="{28A0092B-C50C-407E-A947-70E740481C1C}">
                <a14:useLocalDpi xmlns:a14="http://schemas.microsoft.com/office/drawing/2010/main" val="0"/>
              </a:ext>
            </a:extLst>
          </a:blip>
          <a:srcRect t="25" b="3998"/>
          <a:stretch/>
        </p:blipFill>
        <p:spPr>
          <a:xfrm>
            <a:off x="488403" y="4680142"/>
            <a:ext cx="1709243" cy="994562"/>
          </a:xfrm>
          <a:prstGeom prst="rect">
            <a:avLst/>
          </a:prstGeom>
        </p:spPr>
      </p:pic>
      <p:sp>
        <p:nvSpPr>
          <p:cNvPr id="4" name="Text Placeholder 10">
            <a:extLst>
              <a:ext uri="{FF2B5EF4-FFF2-40B4-BE49-F238E27FC236}">
                <a16:creationId xmlns:a16="http://schemas.microsoft.com/office/drawing/2014/main" id="{4049D23A-A92E-6E45-71E1-EE65EA6CDCF9}"/>
              </a:ext>
            </a:extLst>
          </p:cNvPr>
          <p:cNvSpPr txBox="1">
            <a:spLocks/>
          </p:cNvSpPr>
          <p:nvPr/>
        </p:nvSpPr>
        <p:spPr>
          <a:xfrm>
            <a:off x="427788" y="5681507"/>
            <a:ext cx="27265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All 3 dots are together.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Can be vertical or horizontal.</a:t>
            </a:r>
          </a:p>
        </p:txBody>
      </p:sp>
      <p:pic>
        <p:nvPicPr>
          <p:cNvPr id="7" name="Picture 6">
            <a:extLst>
              <a:ext uri="{FF2B5EF4-FFF2-40B4-BE49-F238E27FC236}">
                <a16:creationId xmlns:a16="http://schemas.microsoft.com/office/drawing/2014/main" id="{5E7C7BA1-0A92-4832-CDD3-7ED3B71A5631}"/>
              </a:ext>
            </a:extLst>
          </p:cNvPr>
          <p:cNvPicPr>
            <a:picLocks noChangeAspect="1"/>
          </p:cNvPicPr>
          <p:nvPr/>
        </p:nvPicPr>
        <p:blipFill rotWithShape="1">
          <a:blip r:embed="rId7">
            <a:extLst>
              <a:ext uri="{28A0092B-C50C-407E-A947-70E740481C1C}">
                <a14:useLocalDpi xmlns:a14="http://schemas.microsoft.com/office/drawing/2010/main" val="0"/>
              </a:ext>
            </a:extLst>
          </a:blip>
          <a:srcRect t="5146" b="7600"/>
          <a:stretch/>
        </p:blipFill>
        <p:spPr>
          <a:xfrm>
            <a:off x="2488495" y="4680142"/>
            <a:ext cx="1709241" cy="994561"/>
          </a:xfrm>
          <a:prstGeom prst="rect">
            <a:avLst/>
          </a:prstGeom>
        </p:spPr>
      </p:pic>
      <p:sp>
        <p:nvSpPr>
          <p:cNvPr id="8" name="Text Placeholder 10">
            <a:extLst>
              <a:ext uri="{FF2B5EF4-FFF2-40B4-BE49-F238E27FC236}">
                <a16:creationId xmlns:a16="http://schemas.microsoft.com/office/drawing/2014/main" id="{A8B6351C-D1AD-8AD7-65F0-539D9CFA5BB4}"/>
              </a:ext>
            </a:extLst>
          </p:cNvPr>
          <p:cNvSpPr txBox="1">
            <a:spLocks/>
          </p:cNvSpPr>
          <p:nvPr/>
        </p:nvSpPr>
        <p:spPr>
          <a:xfrm>
            <a:off x="2403825" y="5681507"/>
            <a:ext cx="2640313"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3 dots, 1 is separated.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Can be vertical or horizontal.</a:t>
            </a:r>
          </a:p>
        </p:txBody>
      </p:sp>
      <p:pic>
        <p:nvPicPr>
          <p:cNvPr id="9" name="Picture 8">
            <a:extLst>
              <a:ext uri="{FF2B5EF4-FFF2-40B4-BE49-F238E27FC236}">
                <a16:creationId xmlns:a16="http://schemas.microsoft.com/office/drawing/2014/main" id="{21BB964C-98B4-17C5-D8AA-5403CB5B1414}"/>
              </a:ext>
            </a:extLst>
          </p:cNvPr>
          <p:cNvPicPr>
            <a:picLocks noChangeAspect="1"/>
          </p:cNvPicPr>
          <p:nvPr/>
        </p:nvPicPr>
        <p:blipFill rotWithShape="1">
          <a:blip r:embed="rId8">
            <a:extLst>
              <a:ext uri="{28A0092B-C50C-407E-A947-70E740481C1C}">
                <a14:useLocalDpi xmlns:a14="http://schemas.microsoft.com/office/drawing/2010/main" val="0"/>
              </a:ext>
            </a:extLst>
          </a:blip>
          <a:srcRect l="56"/>
          <a:stretch/>
        </p:blipFill>
        <p:spPr>
          <a:xfrm rot="5400000">
            <a:off x="4845925" y="4322801"/>
            <a:ext cx="994560" cy="1709241"/>
          </a:xfrm>
          <a:prstGeom prst="rect">
            <a:avLst/>
          </a:prstGeom>
        </p:spPr>
      </p:pic>
      <p:sp>
        <p:nvSpPr>
          <p:cNvPr id="10" name="Text Placeholder 10">
            <a:extLst>
              <a:ext uri="{FF2B5EF4-FFF2-40B4-BE49-F238E27FC236}">
                <a16:creationId xmlns:a16="http://schemas.microsoft.com/office/drawing/2014/main" id="{AAF954FC-D06C-9814-C5F8-1320CEC9A613}"/>
              </a:ext>
            </a:extLst>
          </p:cNvPr>
          <p:cNvSpPr txBox="1">
            <a:spLocks/>
          </p:cNvSpPr>
          <p:nvPr/>
        </p:nvSpPr>
        <p:spPr>
          <a:xfrm>
            <a:off x="4414209" y="5681506"/>
            <a:ext cx="2299141"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3 dots in different sizes. </a:t>
            </a:r>
          </a:p>
        </p:txBody>
      </p:sp>
      <p:pic>
        <p:nvPicPr>
          <p:cNvPr id="11" name="Picture 10">
            <a:extLst>
              <a:ext uri="{FF2B5EF4-FFF2-40B4-BE49-F238E27FC236}">
                <a16:creationId xmlns:a16="http://schemas.microsoft.com/office/drawing/2014/main" id="{A37C79EF-1D91-2CB4-46F5-B154CCC08770}"/>
              </a:ext>
            </a:extLst>
          </p:cNvPr>
          <p:cNvPicPr>
            <a:picLocks noChangeAspect="1"/>
          </p:cNvPicPr>
          <p:nvPr/>
        </p:nvPicPr>
        <p:blipFill rotWithShape="1">
          <a:blip r:embed="rId9">
            <a:extLst>
              <a:ext uri="{28A0092B-C50C-407E-A947-70E740481C1C}">
                <a14:useLocalDpi xmlns:a14="http://schemas.microsoft.com/office/drawing/2010/main" val="0"/>
              </a:ext>
            </a:extLst>
          </a:blip>
          <a:srcRect l="2527" r="9373"/>
          <a:stretch/>
        </p:blipFill>
        <p:spPr>
          <a:xfrm rot="5400000">
            <a:off x="6845509" y="4323306"/>
            <a:ext cx="994561" cy="1708232"/>
          </a:xfrm>
          <a:prstGeom prst="rect">
            <a:avLst/>
          </a:prstGeom>
        </p:spPr>
      </p:pic>
      <p:sp>
        <p:nvSpPr>
          <p:cNvPr id="12" name="Text Placeholder 10">
            <a:extLst>
              <a:ext uri="{FF2B5EF4-FFF2-40B4-BE49-F238E27FC236}">
                <a16:creationId xmlns:a16="http://schemas.microsoft.com/office/drawing/2014/main" id="{FF1E3D00-8899-C4AB-7B51-217339E7B19E}"/>
              </a:ext>
            </a:extLst>
          </p:cNvPr>
          <p:cNvSpPr txBox="1">
            <a:spLocks/>
          </p:cNvSpPr>
          <p:nvPr/>
        </p:nvSpPr>
        <p:spPr>
          <a:xfrm>
            <a:off x="6404007" y="5681506"/>
            <a:ext cx="1952593"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6 dots in same or different sizes.</a:t>
            </a:r>
          </a:p>
        </p:txBody>
      </p:sp>
      <p:cxnSp>
        <p:nvCxnSpPr>
          <p:cNvPr id="17" name="Straight Connector 16">
            <a:extLst>
              <a:ext uri="{FF2B5EF4-FFF2-40B4-BE49-F238E27FC236}">
                <a16:creationId xmlns:a16="http://schemas.microsoft.com/office/drawing/2014/main" id="{103D2BDD-490E-4167-5552-DB3CBE449192}"/>
              </a:ext>
            </a:extLst>
          </p:cNvPr>
          <p:cNvCxnSpPr>
            <a:cxnSpLocks/>
          </p:cNvCxnSpPr>
          <p:nvPr/>
        </p:nvCxnSpPr>
        <p:spPr>
          <a:xfrm>
            <a:off x="8372529" y="4453467"/>
            <a:ext cx="0" cy="170583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5" name="Text Placeholder 10">
            <a:extLst>
              <a:ext uri="{FF2B5EF4-FFF2-40B4-BE49-F238E27FC236}">
                <a16:creationId xmlns:a16="http://schemas.microsoft.com/office/drawing/2014/main" id="{443414F3-F578-CEDA-2C49-62D92DA3F554}"/>
              </a:ext>
            </a:extLst>
          </p:cNvPr>
          <p:cNvSpPr txBox="1">
            <a:spLocks/>
          </p:cNvSpPr>
          <p:nvPr/>
        </p:nvSpPr>
        <p:spPr>
          <a:xfrm>
            <a:off x="8463484" y="5681506"/>
            <a:ext cx="815201" cy="202827"/>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Full color</a:t>
            </a:r>
          </a:p>
        </p:txBody>
      </p:sp>
      <p:sp>
        <p:nvSpPr>
          <p:cNvPr id="26" name="Text Placeholder 10">
            <a:extLst>
              <a:ext uri="{FF2B5EF4-FFF2-40B4-BE49-F238E27FC236}">
                <a16:creationId xmlns:a16="http://schemas.microsoft.com/office/drawing/2014/main" id="{8A6DB0F5-1230-19EA-4057-F5CDD8EC98DD}"/>
              </a:ext>
            </a:extLst>
          </p:cNvPr>
          <p:cNvSpPr txBox="1">
            <a:spLocks/>
          </p:cNvSpPr>
          <p:nvPr/>
        </p:nvSpPr>
        <p:spPr>
          <a:xfrm>
            <a:off x="10097551" y="5681506"/>
            <a:ext cx="815201" cy="202827"/>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Outline</a:t>
            </a:r>
          </a:p>
        </p:txBody>
      </p:sp>
      <p:sp>
        <p:nvSpPr>
          <p:cNvPr id="30" name="Rectangle 29">
            <a:extLst>
              <a:ext uri="{FF2B5EF4-FFF2-40B4-BE49-F238E27FC236}">
                <a16:creationId xmlns:a16="http://schemas.microsoft.com/office/drawing/2014/main" id="{CD9ED765-F084-5E43-9932-6AB212A3B5D6}"/>
              </a:ext>
            </a:extLst>
          </p:cNvPr>
          <p:cNvSpPr/>
          <p:nvPr/>
        </p:nvSpPr>
        <p:spPr>
          <a:xfrm>
            <a:off x="8548153" y="4680141"/>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0EB9D35-2419-D787-4265-C3E24F8B58C7}"/>
              </a:ext>
            </a:extLst>
          </p:cNvPr>
          <p:cNvSpPr/>
          <p:nvPr/>
        </p:nvSpPr>
        <p:spPr>
          <a:xfrm>
            <a:off x="10165287" y="4680141"/>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31F4457F-825A-9640-F369-62ED0874C6E7}"/>
              </a:ext>
            </a:extLst>
          </p:cNvPr>
          <p:cNvPicPr>
            <a:picLocks noChangeAspect="1"/>
          </p:cNvPicPr>
          <p:nvPr/>
        </p:nvPicPr>
        <p:blipFill rotWithShape="1">
          <a:blip r:embed="rId10"/>
          <a:srcRect l="382"/>
          <a:stretch/>
        </p:blipFill>
        <p:spPr>
          <a:xfrm>
            <a:off x="10165287" y="4943773"/>
            <a:ext cx="1208575" cy="469433"/>
          </a:xfrm>
          <a:prstGeom prst="rect">
            <a:avLst/>
          </a:prstGeom>
        </p:spPr>
      </p:pic>
      <p:pic>
        <p:nvPicPr>
          <p:cNvPr id="48" name="Picture 47">
            <a:extLst>
              <a:ext uri="{FF2B5EF4-FFF2-40B4-BE49-F238E27FC236}">
                <a16:creationId xmlns:a16="http://schemas.microsoft.com/office/drawing/2014/main" id="{A6D000C7-2F75-7183-E0C7-BAF1F65CE35B}"/>
              </a:ext>
            </a:extLst>
          </p:cNvPr>
          <p:cNvPicPr>
            <a:picLocks noChangeAspect="1"/>
          </p:cNvPicPr>
          <p:nvPr/>
        </p:nvPicPr>
        <p:blipFill rotWithShape="1">
          <a:blip r:embed="rId11"/>
          <a:srcRect l="453"/>
          <a:stretch/>
        </p:blipFill>
        <p:spPr>
          <a:xfrm>
            <a:off x="8548153" y="4949869"/>
            <a:ext cx="1201647" cy="457240"/>
          </a:xfrm>
          <a:prstGeom prst="rect">
            <a:avLst/>
          </a:prstGeom>
        </p:spPr>
      </p:pic>
      <p:grpSp>
        <p:nvGrpSpPr>
          <p:cNvPr id="52" name="Group 51">
            <a:extLst>
              <a:ext uri="{FF2B5EF4-FFF2-40B4-BE49-F238E27FC236}">
                <a16:creationId xmlns:a16="http://schemas.microsoft.com/office/drawing/2014/main" id="{10F03919-B061-1B8D-7AFB-3E60830706BF}"/>
              </a:ext>
            </a:extLst>
          </p:cNvPr>
          <p:cNvGrpSpPr>
            <a:grpSpLocks noChangeAspect="1"/>
          </p:cNvGrpSpPr>
          <p:nvPr/>
        </p:nvGrpSpPr>
        <p:grpSpPr>
          <a:xfrm>
            <a:off x="1682446" y="2709464"/>
            <a:ext cx="2943687" cy="1439071"/>
            <a:chOff x="302400" y="1065966"/>
            <a:chExt cx="8342837" cy="4078534"/>
          </a:xfrm>
        </p:grpSpPr>
        <p:grpSp>
          <p:nvGrpSpPr>
            <p:cNvPr id="53" name="Group 52">
              <a:extLst>
                <a:ext uri="{FF2B5EF4-FFF2-40B4-BE49-F238E27FC236}">
                  <a16:creationId xmlns:a16="http://schemas.microsoft.com/office/drawing/2014/main" id="{BA01381A-599D-88BD-8052-EBB86865BB12}"/>
                </a:ext>
              </a:extLst>
            </p:cNvPr>
            <p:cNvGrpSpPr>
              <a:grpSpLocks noChangeAspect="1"/>
            </p:cNvGrpSpPr>
            <p:nvPr/>
          </p:nvGrpSpPr>
          <p:grpSpPr>
            <a:xfrm>
              <a:off x="302401" y="1065966"/>
              <a:ext cx="8342836" cy="3988491"/>
              <a:chOff x="302401" y="772294"/>
              <a:chExt cx="11396436" cy="5448336"/>
            </a:xfrm>
          </p:grpSpPr>
          <p:sp>
            <p:nvSpPr>
              <p:cNvPr id="55" name="object 3">
                <a:extLst>
                  <a:ext uri="{FF2B5EF4-FFF2-40B4-BE49-F238E27FC236}">
                    <a16:creationId xmlns:a16="http://schemas.microsoft.com/office/drawing/2014/main" id="{F78D1AC2-B67B-758F-ED27-C812BED2DEA9}"/>
                  </a:ext>
                </a:extLst>
              </p:cNvPr>
              <p:cNvSpPr txBox="1"/>
              <p:nvPr/>
            </p:nvSpPr>
            <p:spPr>
              <a:xfrm>
                <a:off x="536967" y="993140"/>
                <a:ext cx="3452873" cy="27133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300" b="1" i="0" u="none" strike="noStrike" kern="0" cap="none" spc="0" normalizeH="0" baseline="0" noProof="0">
                    <a:ln>
                      <a:noFill/>
                    </a:ln>
                    <a:solidFill>
                      <a:srgbClr val="48A2CF"/>
                    </a:solidFill>
                    <a:effectLst/>
                    <a:uLnTx/>
                    <a:uFillTx/>
                    <a:latin typeface="DM Sans"/>
                    <a:cs typeface="DM Sans"/>
                  </a:rPr>
                  <a:t>Tier</a:t>
                </a:r>
                <a:r>
                  <a:rPr kumimoji="0" sz="300" b="1" i="0" u="none" strike="noStrike" kern="0" cap="none" spc="-20" normalizeH="0" baseline="0" noProof="0">
                    <a:ln>
                      <a:noFill/>
                    </a:ln>
                    <a:solidFill>
                      <a:srgbClr val="48A2CF"/>
                    </a:solidFill>
                    <a:effectLst/>
                    <a:uLnTx/>
                    <a:uFillTx/>
                    <a:latin typeface="DM Sans"/>
                    <a:cs typeface="DM Sans"/>
                  </a:rPr>
                  <a:t> </a:t>
                </a:r>
                <a:r>
                  <a:rPr kumimoji="0" sz="300" b="1" i="0" u="none" strike="noStrike" kern="0" cap="none" spc="0" normalizeH="0" baseline="0" noProof="0">
                    <a:ln>
                      <a:noFill/>
                    </a:ln>
                    <a:solidFill>
                      <a:srgbClr val="48A2CF"/>
                    </a:solidFill>
                    <a:effectLst/>
                    <a:uLnTx/>
                    <a:uFillTx/>
                    <a:latin typeface="DM Sans"/>
                    <a:cs typeface="DM Sans"/>
                  </a:rPr>
                  <a:t>1</a:t>
                </a:r>
                <a:r>
                  <a:rPr kumimoji="0" sz="300" b="1" i="0" u="none" strike="noStrike" kern="0" cap="none" spc="-15" normalizeH="0" baseline="0" noProof="0">
                    <a:ln>
                      <a:noFill/>
                    </a:ln>
                    <a:solidFill>
                      <a:srgbClr val="48A2CF"/>
                    </a:solidFill>
                    <a:effectLst/>
                    <a:uLnTx/>
                    <a:uFillTx/>
                    <a:latin typeface="DM Sans"/>
                    <a:cs typeface="DM Sans"/>
                  </a:rPr>
                  <a:t> </a:t>
                </a:r>
                <a:r>
                  <a:rPr kumimoji="0" sz="300" b="1" i="0" u="none" strike="noStrike" kern="0" cap="none" spc="0" normalizeH="0" baseline="0" noProof="0">
                    <a:ln>
                      <a:noFill/>
                    </a:ln>
                    <a:solidFill>
                      <a:srgbClr val="48A2CF"/>
                    </a:solidFill>
                    <a:effectLst/>
                    <a:uLnTx/>
                    <a:uFillTx/>
                    <a:latin typeface="DM Sans"/>
                    <a:cs typeface="DM Sans"/>
                  </a:rPr>
                  <a:t>-</a:t>
                </a:r>
                <a:r>
                  <a:rPr kumimoji="0" sz="300" b="1" i="0" u="none" strike="noStrike" kern="0" cap="none" spc="-10" normalizeH="0" baseline="0" noProof="0">
                    <a:ln>
                      <a:noFill/>
                    </a:ln>
                    <a:solidFill>
                      <a:srgbClr val="48A2CF"/>
                    </a:solidFill>
                    <a:effectLst/>
                    <a:uLnTx/>
                    <a:uFillTx/>
                    <a:latin typeface="DM Sans"/>
                    <a:cs typeface="DM Sans"/>
                  </a:rPr>
                  <a:t> </a:t>
                </a:r>
                <a:r>
                  <a:rPr kumimoji="0" sz="300" b="1" i="0" u="none" strike="noStrike" kern="0" cap="none" spc="0" normalizeH="0" baseline="0" noProof="0">
                    <a:ln>
                      <a:noFill/>
                    </a:ln>
                    <a:solidFill>
                      <a:srgbClr val="48A2CF"/>
                    </a:solidFill>
                    <a:effectLst/>
                    <a:uLnTx/>
                    <a:uFillTx/>
                    <a:latin typeface="DM Sans"/>
                    <a:cs typeface="DM Sans"/>
                  </a:rPr>
                  <a:t>Gallery</a:t>
                </a:r>
                <a:r>
                  <a:rPr kumimoji="0" sz="300" b="1" i="0" u="none" strike="noStrike" kern="0" cap="none" spc="-10" normalizeH="0" baseline="0" noProof="0">
                    <a:ln>
                      <a:noFill/>
                    </a:ln>
                    <a:solidFill>
                      <a:srgbClr val="48A2CF"/>
                    </a:solidFill>
                    <a:effectLst/>
                    <a:uLnTx/>
                    <a:uFillTx/>
                    <a:latin typeface="DM Sans"/>
                    <a:cs typeface="DM Sans"/>
                  </a:rPr>
                  <a:t> </a:t>
                </a:r>
                <a:r>
                  <a:rPr kumimoji="0" sz="300" b="1" i="0" u="none" strike="noStrike" kern="0" cap="none" spc="0" normalizeH="0" baseline="0" noProof="0">
                    <a:ln>
                      <a:noFill/>
                    </a:ln>
                    <a:solidFill>
                      <a:srgbClr val="48A2CF"/>
                    </a:solidFill>
                    <a:effectLst/>
                    <a:uLnTx/>
                    <a:uFillTx/>
                    <a:latin typeface="DM Sans"/>
                    <a:cs typeface="DM Sans"/>
                  </a:rPr>
                  <a:t>of</a:t>
                </a:r>
                <a:r>
                  <a:rPr kumimoji="0" sz="300" b="1" i="0" u="none" strike="noStrike" kern="0" cap="none" spc="-10" normalizeH="0" baseline="0" noProof="0">
                    <a:ln>
                      <a:noFill/>
                    </a:ln>
                    <a:solidFill>
                      <a:srgbClr val="48A2CF"/>
                    </a:solidFill>
                    <a:effectLst/>
                    <a:uLnTx/>
                    <a:uFillTx/>
                    <a:latin typeface="DM Sans"/>
                    <a:cs typeface="DM Sans"/>
                  </a:rPr>
                  <a:t> </a:t>
                </a:r>
                <a:r>
                  <a:rPr kumimoji="0" sz="300" b="1" i="0" u="none" strike="noStrike" kern="0" cap="none" spc="-20" normalizeH="0" baseline="0" noProof="0">
                    <a:ln>
                      <a:noFill/>
                    </a:ln>
                    <a:solidFill>
                      <a:srgbClr val="48A2CF"/>
                    </a:solidFill>
                    <a:effectLst/>
                    <a:uLnTx/>
                    <a:uFillTx/>
                    <a:latin typeface="DM Sans"/>
                    <a:cs typeface="DM Sans"/>
                  </a:rPr>
                  <a:t>Life</a:t>
                </a:r>
                <a:endParaRPr kumimoji="0" sz="300" b="1" i="0" u="none" strike="noStrike" kern="0" cap="none" spc="0" normalizeH="0" baseline="0" noProof="0">
                  <a:ln>
                    <a:noFill/>
                  </a:ln>
                  <a:solidFill>
                    <a:sysClr val="windowText" lastClr="000000"/>
                  </a:solidFill>
                  <a:effectLst/>
                  <a:uLnTx/>
                  <a:uFillTx/>
                  <a:latin typeface="DM Sans"/>
                  <a:cs typeface="DM Sans"/>
                </a:endParaRPr>
              </a:p>
            </p:txBody>
          </p:sp>
          <p:grpSp>
            <p:nvGrpSpPr>
              <p:cNvPr id="56" name="object 4">
                <a:extLst>
                  <a:ext uri="{FF2B5EF4-FFF2-40B4-BE49-F238E27FC236}">
                    <a16:creationId xmlns:a16="http://schemas.microsoft.com/office/drawing/2014/main" id="{C2E53433-0CAB-1280-291A-246270FCF1A8}"/>
                  </a:ext>
                </a:extLst>
              </p:cNvPr>
              <p:cNvGrpSpPr/>
              <p:nvPr/>
            </p:nvGrpSpPr>
            <p:grpSpPr>
              <a:xfrm>
                <a:off x="302401" y="772294"/>
                <a:ext cx="11396436" cy="3827181"/>
                <a:chOff x="302401" y="772294"/>
                <a:chExt cx="11396436" cy="3827181"/>
              </a:xfrm>
            </p:grpSpPr>
            <p:sp>
              <p:nvSpPr>
                <p:cNvPr id="82" name="object 5">
                  <a:extLst>
                    <a:ext uri="{FF2B5EF4-FFF2-40B4-BE49-F238E27FC236}">
                      <a16:creationId xmlns:a16="http://schemas.microsoft.com/office/drawing/2014/main" id="{35C51776-269B-35F0-8AC0-953FE8311C4C}"/>
                    </a:ext>
                  </a:extLst>
                </p:cNvPr>
                <p:cNvSpPr/>
                <p:nvPr/>
              </p:nvSpPr>
              <p:spPr>
                <a:xfrm>
                  <a:off x="302401" y="772294"/>
                  <a:ext cx="8204834" cy="3827181"/>
                </a:xfrm>
                <a:custGeom>
                  <a:avLst/>
                  <a:gdLst/>
                  <a:ahLst/>
                  <a:cxnLst/>
                  <a:rect l="l" t="t" r="r" b="b"/>
                  <a:pathLst>
                    <a:path w="8204834" h="3966210">
                      <a:moveTo>
                        <a:pt x="0" y="0"/>
                      </a:moveTo>
                      <a:lnTo>
                        <a:pt x="8204289" y="0"/>
                      </a:lnTo>
                      <a:lnTo>
                        <a:pt x="8204289" y="3965960"/>
                      </a:lnTo>
                      <a:lnTo>
                        <a:pt x="0" y="3965960"/>
                      </a:lnTo>
                      <a:lnTo>
                        <a:pt x="0" y="0"/>
                      </a:lnTo>
                      <a:close/>
                    </a:path>
                  </a:pathLst>
                </a:custGeom>
                <a:ln w="6350">
                  <a:solidFill>
                    <a:srgbClr val="48A2C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3" name="object 6">
                  <a:extLst>
                    <a:ext uri="{FF2B5EF4-FFF2-40B4-BE49-F238E27FC236}">
                      <a16:creationId xmlns:a16="http://schemas.microsoft.com/office/drawing/2014/main" id="{989319B7-CC24-F54B-5278-020AE429FF37}"/>
                    </a:ext>
                  </a:extLst>
                </p:cNvPr>
                <p:cNvSpPr/>
                <p:nvPr/>
              </p:nvSpPr>
              <p:spPr>
                <a:xfrm>
                  <a:off x="5915892" y="885231"/>
                  <a:ext cx="5782945" cy="3606165"/>
                </a:xfrm>
                <a:custGeom>
                  <a:avLst/>
                  <a:gdLst/>
                  <a:ahLst/>
                  <a:cxnLst/>
                  <a:rect l="l" t="t" r="r" b="b"/>
                  <a:pathLst>
                    <a:path w="5782945" h="3606165">
                      <a:moveTo>
                        <a:pt x="0" y="0"/>
                      </a:moveTo>
                      <a:lnTo>
                        <a:pt x="5782544" y="0"/>
                      </a:lnTo>
                      <a:lnTo>
                        <a:pt x="5782544" y="3605748"/>
                      </a:lnTo>
                      <a:lnTo>
                        <a:pt x="0" y="3605748"/>
                      </a:lnTo>
                      <a:lnTo>
                        <a:pt x="0" y="0"/>
                      </a:lnTo>
                      <a:close/>
                    </a:path>
                  </a:pathLst>
                </a:custGeom>
                <a:ln w="6350">
                  <a:solidFill>
                    <a:srgbClr val="48A2C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57" name="object 7">
                <a:extLst>
                  <a:ext uri="{FF2B5EF4-FFF2-40B4-BE49-F238E27FC236}">
                    <a16:creationId xmlns:a16="http://schemas.microsoft.com/office/drawing/2014/main" id="{C06F4C6B-80EA-7ED6-4829-EABB08771FEC}"/>
                  </a:ext>
                </a:extLst>
              </p:cNvPr>
              <p:cNvSpPr txBox="1"/>
              <p:nvPr/>
            </p:nvSpPr>
            <p:spPr>
              <a:xfrm>
                <a:off x="6083302" y="1011427"/>
                <a:ext cx="2545406" cy="271330"/>
              </a:xfrm>
              <a:prstGeom prst="rect">
                <a:avLst/>
              </a:prstGeom>
            </p:spPr>
            <p:txBody>
              <a:bodyPr vert="horz" wrap="square" lIns="0" tIns="12700" rIns="0" bIns="0" rtlCol="0">
                <a:spAutoFit/>
              </a:bodyPr>
              <a:lstStyle>
                <a:defPPr>
                  <a:defRPr lang="en-US"/>
                </a:defPPr>
                <a:lvl1pPr marL="12700" marR="0" lvl="0" indent="0" fontAlgn="auto">
                  <a:lnSpc>
                    <a:spcPct val="100000"/>
                  </a:lnSpc>
                  <a:spcBef>
                    <a:spcPts val="100"/>
                  </a:spcBef>
                  <a:spcAft>
                    <a:spcPts val="0"/>
                  </a:spcAft>
                  <a:buClrTx/>
                  <a:buSzTx/>
                  <a:buFontTx/>
                  <a:buNone/>
                  <a:tabLst/>
                  <a:defRPr kumimoji="0" sz="400" b="1" i="0" u="none" strike="noStrike" kern="0" cap="none" spc="0" normalizeH="0" baseline="0">
                    <a:ln>
                      <a:noFill/>
                    </a:ln>
                    <a:solidFill>
                      <a:srgbClr val="48A2CF"/>
                    </a:solidFill>
                    <a:effectLst/>
                    <a:uLnTx/>
                    <a:uFillTx/>
                    <a:latin typeface="DM Sans"/>
                    <a:cs typeface="DM Sans"/>
                  </a:defRPr>
                </a:lvl1pPr>
              </a:lstStyle>
              <a:p>
                <a:r>
                  <a:rPr sz="300"/>
                  <a:t>Tier 2 - Gallery of Life</a:t>
                </a:r>
              </a:p>
            </p:txBody>
          </p:sp>
          <p:grpSp>
            <p:nvGrpSpPr>
              <p:cNvPr id="58" name="object 8">
                <a:extLst>
                  <a:ext uri="{FF2B5EF4-FFF2-40B4-BE49-F238E27FC236}">
                    <a16:creationId xmlns:a16="http://schemas.microsoft.com/office/drawing/2014/main" id="{71B18B1B-5808-7D8A-89CC-D6AE6F916E40}"/>
                  </a:ext>
                </a:extLst>
              </p:cNvPr>
              <p:cNvGrpSpPr/>
              <p:nvPr/>
            </p:nvGrpSpPr>
            <p:grpSpPr>
              <a:xfrm>
                <a:off x="591388" y="1656835"/>
                <a:ext cx="4644390" cy="2298700"/>
                <a:chOff x="591388" y="1656835"/>
                <a:chExt cx="4644390" cy="2298700"/>
              </a:xfrm>
            </p:grpSpPr>
            <p:pic>
              <p:nvPicPr>
                <p:cNvPr id="77" name="object 9">
                  <a:extLst>
                    <a:ext uri="{FF2B5EF4-FFF2-40B4-BE49-F238E27FC236}">
                      <a16:creationId xmlns:a16="http://schemas.microsoft.com/office/drawing/2014/main" id="{C45EE9DD-FBFF-CA93-6880-88E846C821CD}"/>
                    </a:ext>
                  </a:extLst>
                </p:cNvPr>
                <p:cNvPicPr/>
                <p:nvPr/>
              </p:nvPicPr>
              <p:blipFill>
                <a:blip r:embed="rId12" cstate="print"/>
                <a:stretch>
                  <a:fillRect/>
                </a:stretch>
              </p:blipFill>
              <p:spPr>
                <a:xfrm>
                  <a:off x="2240193" y="2908075"/>
                  <a:ext cx="1349278" cy="1047101"/>
                </a:xfrm>
                <a:prstGeom prst="rect">
                  <a:avLst/>
                </a:prstGeom>
              </p:spPr>
            </p:pic>
            <p:pic>
              <p:nvPicPr>
                <p:cNvPr id="78" name="object 10">
                  <a:extLst>
                    <a:ext uri="{FF2B5EF4-FFF2-40B4-BE49-F238E27FC236}">
                      <a16:creationId xmlns:a16="http://schemas.microsoft.com/office/drawing/2014/main" id="{21AB336F-2C6C-0B0C-C48A-1CBBE12B1B0E}"/>
                    </a:ext>
                  </a:extLst>
                </p:cNvPr>
                <p:cNvPicPr/>
                <p:nvPr/>
              </p:nvPicPr>
              <p:blipFill>
                <a:blip r:embed="rId13" cstate="print"/>
                <a:stretch>
                  <a:fillRect/>
                </a:stretch>
              </p:blipFill>
              <p:spPr>
                <a:xfrm>
                  <a:off x="591388" y="2900234"/>
                  <a:ext cx="1351934" cy="1044556"/>
                </a:xfrm>
                <a:prstGeom prst="rect">
                  <a:avLst/>
                </a:prstGeom>
              </p:spPr>
            </p:pic>
            <p:pic>
              <p:nvPicPr>
                <p:cNvPr id="79" name="object 11">
                  <a:extLst>
                    <a:ext uri="{FF2B5EF4-FFF2-40B4-BE49-F238E27FC236}">
                      <a16:creationId xmlns:a16="http://schemas.microsoft.com/office/drawing/2014/main" id="{784DA717-AF76-9913-0A38-8C2E21CB008A}"/>
                    </a:ext>
                  </a:extLst>
                </p:cNvPr>
                <p:cNvPicPr/>
                <p:nvPr/>
              </p:nvPicPr>
              <p:blipFill>
                <a:blip r:embed="rId14" cstate="print"/>
                <a:stretch>
                  <a:fillRect/>
                </a:stretch>
              </p:blipFill>
              <p:spPr>
                <a:xfrm>
                  <a:off x="2240194" y="1656835"/>
                  <a:ext cx="1349277" cy="1042357"/>
                </a:xfrm>
                <a:prstGeom prst="rect">
                  <a:avLst/>
                </a:prstGeom>
              </p:spPr>
            </p:pic>
            <p:pic>
              <p:nvPicPr>
                <p:cNvPr id="80" name="object 12">
                  <a:extLst>
                    <a:ext uri="{FF2B5EF4-FFF2-40B4-BE49-F238E27FC236}">
                      <a16:creationId xmlns:a16="http://schemas.microsoft.com/office/drawing/2014/main" id="{C903973E-31FF-897E-3742-E064A75AA64D}"/>
                    </a:ext>
                  </a:extLst>
                </p:cNvPr>
                <p:cNvPicPr/>
                <p:nvPr/>
              </p:nvPicPr>
              <p:blipFill>
                <a:blip r:embed="rId15" cstate="print"/>
                <a:stretch>
                  <a:fillRect/>
                </a:stretch>
              </p:blipFill>
              <p:spPr>
                <a:xfrm>
                  <a:off x="3886343" y="2908075"/>
                  <a:ext cx="1349278" cy="1047101"/>
                </a:xfrm>
                <a:prstGeom prst="rect">
                  <a:avLst/>
                </a:prstGeom>
              </p:spPr>
            </p:pic>
            <p:pic>
              <p:nvPicPr>
                <p:cNvPr id="81" name="object 13">
                  <a:extLst>
                    <a:ext uri="{FF2B5EF4-FFF2-40B4-BE49-F238E27FC236}">
                      <a16:creationId xmlns:a16="http://schemas.microsoft.com/office/drawing/2014/main" id="{E13F6C3B-5A88-48CD-173C-6DAAE01722B1}"/>
                    </a:ext>
                  </a:extLst>
                </p:cNvPr>
                <p:cNvPicPr/>
                <p:nvPr/>
              </p:nvPicPr>
              <p:blipFill>
                <a:blip r:embed="rId16" cstate="print"/>
                <a:stretch>
                  <a:fillRect/>
                </a:stretch>
              </p:blipFill>
              <p:spPr>
                <a:xfrm>
                  <a:off x="3886344" y="1656835"/>
                  <a:ext cx="1349278" cy="1042357"/>
                </a:xfrm>
                <a:prstGeom prst="rect">
                  <a:avLst/>
                </a:prstGeom>
              </p:spPr>
            </p:pic>
          </p:grpSp>
          <p:pic>
            <p:nvPicPr>
              <p:cNvPr id="61" name="object 16">
                <a:extLst>
                  <a:ext uri="{FF2B5EF4-FFF2-40B4-BE49-F238E27FC236}">
                    <a16:creationId xmlns:a16="http://schemas.microsoft.com/office/drawing/2014/main" id="{E0D7FB87-F741-ABBB-2BE9-C27B576D7077}"/>
                  </a:ext>
                </a:extLst>
              </p:cNvPr>
              <p:cNvPicPr/>
              <p:nvPr/>
            </p:nvPicPr>
            <p:blipFill>
              <a:blip r:embed="rId17" cstate="print"/>
              <a:stretch>
                <a:fillRect/>
              </a:stretch>
            </p:blipFill>
            <p:spPr>
              <a:xfrm>
                <a:off x="591388" y="5157749"/>
                <a:ext cx="1354913" cy="1044250"/>
              </a:xfrm>
              <a:prstGeom prst="rect">
                <a:avLst/>
              </a:prstGeom>
            </p:spPr>
          </p:pic>
          <p:sp>
            <p:nvSpPr>
              <p:cNvPr id="62" name="object 17">
                <a:extLst>
                  <a:ext uri="{FF2B5EF4-FFF2-40B4-BE49-F238E27FC236}">
                    <a16:creationId xmlns:a16="http://schemas.microsoft.com/office/drawing/2014/main" id="{48B036CC-DA3E-0243-428E-66459F196C60}"/>
                  </a:ext>
                </a:extLst>
              </p:cNvPr>
              <p:cNvSpPr txBox="1"/>
              <p:nvPr/>
            </p:nvSpPr>
            <p:spPr>
              <a:xfrm>
                <a:off x="536967" y="4708391"/>
                <a:ext cx="11161778" cy="1356641"/>
              </a:xfrm>
              <a:prstGeom prst="rect">
                <a:avLst/>
              </a:prstGeom>
            </p:spPr>
            <p:txBody>
              <a:bodyPr vert="horz" wrap="square" lIns="0" tIns="12700" rIns="0" bIns="0" rtlCol="0">
                <a:spAutoFit/>
              </a:bodyPr>
              <a:lstStyle>
                <a:defPPr>
                  <a:defRPr lang="en-US"/>
                </a:defPPr>
                <a:lvl1pPr marL="12700" marR="0" lvl="0" indent="0" fontAlgn="auto">
                  <a:lnSpc>
                    <a:spcPct val="100000"/>
                  </a:lnSpc>
                  <a:spcBef>
                    <a:spcPts val="100"/>
                  </a:spcBef>
                  <a:spcAft>
                    <a:spcPts val="0"/>
                  </a:spcAft>
                  <a:buClrTx/>
                  <a:buSzTx/>
                  <a:buFontTx/>
                  <a:buNone/>
                  <a:tabLst/>
                  <a:defRPr kumimoji="0" sz="1400" b="1" i="0" u="none" strike="noStrike" kern="0" cap="none" spc="0" normalizeH="0" baseline="0">
                    <a:ln>
                      <a:noFill/>
                    </a:ln>
                    <a:solidFill>
                      <a:srgbClr val="48A2CF"/>
                    </a:solidFill>
                    <a:effectLst/>
                    <a:uLnTx/>
                    <a:uFillTx/>
                    <a:latin typeface="DM Sans"/>
                    <a:cs typeface="DM Sans"/>
                  </a:defRPr>
                </a:lvl1pPr>
              </a:lstStyle>
              <a:p>
                <a:r>
                  <a:rPr sz="300"/>
                  <a:t>Tier 3</a:t>
                </a:r>
                <a:endParaRPr lang="en-US" sz="300"/>
              </a:p>
              <a:p>
                <a:endParaRPr lang="en-US" sz="300"/>
              </a:p>
              <a:p>
                <a:endParaRPr sz="300"/>
              </a:p>
              <a:p>
                <a:endParaRPr sz="300"/>
              </a:p>
              <a:p>
                <a:endParaRPr sz="300"/>
              </a:p>
            </p:txBody>
          </p:sp>
          <p:pic>
            <p:nvPicPr>
              <p:cNvPr id="63" name="object 18">
                <a:extLst>
                  <a:ext uri="{FF2B5EF4-FFF2-40B4-BE49-F238E27FC236}">
                    <a16:creationId xmlns:a16="http://schemas.microsoft.com/office/drawing/2014/main" id="{FE7E8877-1C3A-BF05-7709-7BF1D70232BA}"/>
                  </a:ext>
                </a:extLst>
              </p:cNvPr>
              <p:cNvPicPr/>
              <p:nvPr/>
            </p:nvPicPr>
            <p:blipFill>
              <a:blip r:embed="rId18" cstate="print"/>
              <a:stretch>
                <a:fillRect/>
              </a:stretch>
            </p:blipFill>
            <p:spPr>
              <a:xfrm>
                <a:off x="3895105" y="5157749"/>
                <a:ext cx="1352735" cy="1039607"/>
              </a:xfrm>
              <a:prstGeom prst="rect">
                <a:avLst/>
              </a:prstGeom>
            </p:spPr>
          </p:pic>
          <p:pic>
            <p:nvPicPr>
              <p:cNvPr id="64" name="object 19">
                <a:extLst>
                  <a:ext uri="{FF2B5EF4-FFF2-40B4-BE49-F238E27FC236}">
                    <a16:creationId xmlns:a16="http://schemas.microsoft.com/office/drawing/2014/main" id="{B7E0D423-EB1C-C14C-7D95-DC976DDEA81D}"/>
                  </a:ext>
                </a:extLst>
              </p:cNvPr>
              <p:cNvPicPr/>
              <p:nvPr/>
            </p:nvPicPr>
            <p:blipFill>
              <a:blip r:embed="rId19" cstate="print"/>
              <a:stretch>
                <a:fillRect/>
              </a:stretch>
            </p:blipFill>
            <p:spPr>
              <a:xfrm>
                <a:off x="5533369" y="5156853"/>
                <a:ext cx="1340168" cy="1047720"/>
              </a:xfrm>
              <a:prstGeom prst="rect">
                <a:avLst/>
              </a:prstGeom>
            </p:spPr>
          </p:pic>
          <p:pic>
            <p:nvPicPr>
              <p:cNvPr id="65" name="object 20">
                <a:extLst>
                  <a:ext uri="{FF2B5EF4-FFF2-40B4-BE49-F238E27FC236}">
                    <a16:creationId xmlns:a16="http://schemas.microsoft.com/office/drawing/2014/main" id="{FE92FBEC-6286-A915-85FE-DBEAD7A0C983}"/>
                  </a:ext>
                </a:extLst>
              </p:cNvPr>
              <p:cNvPicPr/>
              <p:nvPr/>
            </p:nvPicPr>
            <p:blipFill>
              <a:blip r:embed="rId20" cstate="print"/>
              <a:stretch>
                <a:fillRect/>
              </a:stretch>
            </p:blipFill>
            <p:spPr>
              <a:xfrm>
                <a:off x="8836856" y="5152181"/>
                <a:ext cx="1350078" cy="1047720"/>
              </a:xfrm>
              <a:prstGeom prst="rect">
                <a:avLst/>
              </a:prstGeom>
            </p:spPr>
          </p:pic>
          <p:pic>
            <p:nvPicPr>
              <p:cNvPr id="66" name="object 21">
                <a:extLst>
                  <a:ext uri="{FF2B5EF4-FFF2-40B4-BE49-F238E27FC236}">
                    <a16:creationId xmlns:a16="http://schemas.microsoft.com/office/drawing/2014/main" id="{B8E7D2D3-532E-9644-722E-286787728C56}"/>
                  </a:ext>
                </a:extLst>
              </p:cNvPr>
              <p:cNvPicPr/>
              <p:nvPr/>
            </p:nvPicPr>
            <p:blipFill>
              <a:blip r:embed="rId21" cstate="print"/>
              <a:stretch>
                <a:fillRect/>
              </a:stretch>
            </p:blipFill>
            <p:spPr>
              <a:xfrm>
                <a:off x="7189320" y="5152180"/>
                <a:ext cx="1352736" cy="1045176"/>
              </a:xfrm>
              <a:prstGeom prst="rect">
                <a:avLst/>
              </a:prstGeom>
            </p:spPr>
          </p:pic>
          <p:pic>
            <p:nvPicPr>
              <p:cNvPr id="67" name="object 22">
                <a:extLst>
                  <a:ext uri="{FF2B5EF4-FFF2-40B4-BE49-F238E27FC236}">
                    <a16:creationId xmlns:a16="http://schemas.microsoft.com/office/drawing/2014/main" id="{21F42C67-C889-E89B-41E9-A9AB45586401}"/>
                  </a:ext>
                </a:extLst>
              </p:cNvPr>
              <p:cNvPicPr/>
              <p:nvPr/>
            </p:nvPicPr>
            <p:blipFill>
              <a:blip r:embed="rId22" cstate="print"/>
              <a:stretch>
                <a:fillRect/>
              </a:stretch>
            </p:blipFill>
            <p:spPr>
              <a:xfrm>
                <a:off x="2230224" y="5172910"/>
                <a:ext cx="1322484" cy="1047720"/>
              </a:xfrm>
              <a:prstGeom prst="rect">
                <a:avLst/>
              </a:prstGeom>
            </p:spPr>
          </p:pic>
          <p:grpSp>
            <p:nvGrpSpPr>
              <p:cNvPr id="68" name="object 23">
                <a:extLst>
                  <a:ext uri="{FF2B5EF4-FFF2-40B4-BE49-F238E27FC236}">
                    <a16:creationId xmlns:a16="http://schemas.microsoft.com/office/drawing/2014/main" id="{0A756363-9D25-EEA2-32D9-AF9842FB57B1}"/>
                  </a:ext>
                </a:extLst>
              </p:cNvPr>
              <p:cNvGrpSpPr/>
              <p:nvPr/>
            </p:nvGrpSpPr>
            <p:grpSpPr>
              <a:xfrm>
                <a:off x="579513" y="1656835"/>
                <a:ext cx="10996906" cy="2299469"/>
                <a:chOff x="579513" y="1656835"/>
                <a:chExt cx="10996906" cy="2299469"/>
              </a:xfrm>
            </p:grpSpPr>
            <p:pic>
              <p:nvPicPr>
                <p:cNvPr id="69" name="object 24">
                  <a:extLst>
                    <a:ext uri="{FF2B5EF4-FFF2-40B4-BE49-F238E27FC236}">
                      <a16:creationId xmlns:a16="http://schemas.microsoft.com/office/drawing/2014/main" id="{1F7B8D31-F87F-9CA7-24B9-BEA958169292}"/>
                    </a:ext>
                  </a:extLst>
                </p:cNvPr>
                <p:cNvPicPr/>
                <p:nvPr/>
              </p:nvPicPr>
              <p:blipFill>
                <a:blip r:embed="rId23" cstate="print"/>
                <a:stretch>
                  <a:fillRect/>
                </a:stretch>
              </p:blipFill>
              <p:spPr>
                <a:xfrm>
                  <a:off x="579513" y="1656835"/>
                  <a:ext cx="1363809" cy="1051683"/>
                </a:xfrm>
                <a:prstGeom prst="rect">
                  <a:avLst/>
                </a:prstGeom>
              </p:spPr>
            </p:pic>
            <p:pic>
              <p:nvPicPr>
                <p:cNvPr id="70" name="object 25">
                  <a:extLst>
                    <a:ext uri="{FF2B5EF4-FFF2-40B4-BE49-F238E27FC236}">
                      <a16:creationId xmlns:a16="http://schemas.microsoft.com/office/drawing/2014/main" id="{C84C645D-C25E-BA71-B924-E08606641509}"/>
                    </a:ext>
                  </a:extLst>
                </p:cNvPr>
                <p:cNvPicPr/>
                <p:nvPr/>
              </p:nvPicPr>
              <p:blipFill>
                <a:blip r:embed="rId24" cstate="print"/>
                <a:stretch>
                  <a:fillRect/>
                </a:stretch>
              </p:blipFill>
              <p:spPr>
                <a:xfrm>
                  <a:off x="10129562" y="2255602"/>
                  <a:ext cx="683446" cy="524561"/>
                </a:xfrm>
                <a:prstGeom prst="rect">
                  <a:avLst/>
                </a:prstGeom>
              </p:spPr>
            </p:pic>
            <p:pic>
              <p:nvPicPr>
                <p:cNvPr id="71" name="object 26">
                  <a:extLst>
                    <a:ext uri="{FF2B5EF4-FFF2-40B4-BE49-F238E27FC236}">
                      <a16:creationId xmlns:a16="http://schemas.microsoft.com/office/drawing/2014/main" id="{EFA18D2E-A3AE-5297-15C2-C9ADE55D8793}"/>
                    </a:ext>
                  </a:extLst>
                </p:cNvPr>
                <p:cNvPicPr/>
                <p:nvPr/>
              </p:nvPicPr>
              <p:blipFill>
                <a:blip r:embed="rId25" cstate="print"/>
                <a:stretch>
                  <a:fillRect/>
                </a:stretch>
              </p:blipFill>
              <p:spPr>
                <a:xfrm>
                  <a:off x="10122408" y="2840736"/>
                  <a:ext cx="1444752" cy="1115568"/>
                </a:xfrm>
                <a:prstGeom prst="rect">
                  <a:avLst/>
                </a:prstGeom>
              </p:spPr>
            </p:pic>
            <p:pic>
              <p:nvPicPr>
                <p:cNvPr id="72" name="object 27">
                  <a:extLst>
                    <a:ext uri="{FF2B5EF4-FFF2-40B4-BE49-F238E27FC236}">
                      <a16:creationId xmlns:a16="http://schemas.microsoft.com/office/drawing/2014/main" id="{D24CCF86-2DA6-B034-7725-CF0F78F1F5AC}"/>
                    </a:ext>
                  </a:extLst>
                </p:cNvPr>
                <p:cNvPicPr/>
                <p:nvPr/>
              </p:nvPicPr>
              <p:blipFill>
                <a:blip r:embed="rId26" cstate="print"/>
                <a:stretch>
                  <a:fillRect/>
                </a:stretch>
              </p:blipFill>
              <p:spPr>
                <a:xfrm>
                  <a:off x="10127095" y="1666330"/>
                  <a:ext cx="685914" cy="528473"/>
                </a:xfrm>
                <a:prstGeom prst="rect">
                  <a:avLst/>
                </a:prstGeom>
              </p:spPr>
            </p:pic>
            <p:pic>
              <p:nvPicPr>
                <p:cNvPr id="73" name="object 28">
                  <a:extLst>
                    <a:ext uri="{FF2B5EF4-FFF2-40B4-BE49-F238E27FC236}">
                      <a16:creationId xmlns:a16="http://schemas.microsoft.com/office/drawing/2014/main" id="{EFC951DE-775F-B515-35F7-410BD4B5ACA6}"/>
                    </a:ext>
                  </a:extLst>
                </p:cNvPr>
                <p:cNvPicPr/>
                <p:nvPr/>
              </p:nvPicPr>
              <p:blipFill>
                <a:blip r:embed="rId27" cstate="print"/>
                <a:stretch>
                  <a:fillRect/>
                </a:stretch>
              </p:blipFill>
              <p:spPr>
                <a:xfrm>
                  <a:off x="8628704" y="1666325"/>
                  <a:ext cx="1446733" cy="1109780"/>
                </a:xfrm>
                <a:prstGeom prst="rect">
                  <a:avLst/>
                </a:prstGeom>
              </p:spPr>
            </p:pic>
            <p:pic>
              <p:nvPicPr>
                <p:cNvPr id="74" name="object 29">
                  <a:extLst>
                    <a:ext uri="{FF2B5EF4-FFF2-40B4-BE49-F238E27FC236}">
                      <a16:creationId xmlns:a16="http://schemas.microsoft.com/office/drawing/2014/main" id="{B999DB63-C8CE-F75D-EB6F-FFC2A37119A8}"/>
                    </a:ext>
                  </a:extLst>
                </p:cNvPr>
                <p:cNvPicPr/>
                <p:nvPr/>
              </p:nvPicPr>
              <p:blipFill>
                <a:blip r:embed="rId28" cstate="print"/>
                <a:stretch>
                  <a:fillRect/>
                </a:stretch>
              </p:blipFill>
              <p:spPr>
                <a:xfrm>
                  <a:off x="8628706" y="2840962"/>
                  <a:ext cx="1451734" cy="1109780"/>
                </a:xfrm>
                <a:prstGeom prst="rect">
                  <a:avLst/>
                </a:prstGeom>
              </p:spPr>
            </p:pic>
            <p:pic>
              <p:nvPicPr>
                <p:cNvPr id="75" name="object 30">
                  <a:extLst>
                    <a:ext uri="{FF2B5EF4-FFF2-40B4-BE49-F238E27FC236}">
                      <a16:creationId xmlns:a16="http://schemas.microsoft.com/office/drawing/2014/main" id="{4A710C5A-9A84-FEE7-7EF7-CF5B29A7A05C}"/>
                    </a:ext>
                  </a:extLst>
                </p:cNvPr>
                <p:cNvPicPr/>
                <p:nvPr/>
              </p:nvPicPr>
              <p:blipFill>
                <a:blip r:embed="rId29" cstate="print"/>
                <a:stretch>
                  <a:fillRect/>
                </a:stretch>
              </p:blipFill>
              <p:spPr>
                <a:xfrm>
                  <a:off x="10845729" y="1666325"/>
                  <a:ext cx="720549" cy="530035"/>
                </a:xfrm>
                <a:prstGeom prst="rect">
                  <a:avLst/>
                </a:prstGeom>
              </p:spPr>
            </p:pic>
            <p:pic>
              <p:nvPicPr>
                <p:cNvPr id="76" name="object 31">
                  <a:extLst>
                    <a:ext uri="{FF2B5EF4-FFF2-40B4-BE49-F238E27FC236}">
                      <a16:creationId xmlns:a16="http://schemas.microsoft.com/office/drawing/2014/main" id="{A3D5A6DB-C954-5588-F04E-FD5DF39F4FE6}"/>
                    </a:ext>
                  </a:extLst>
                </p:cNvPr>
                <p:cNvPicPr/>
                <p:nvPr/>
              </p:nvPicPr>
              <p:blipFill>
                <a:blip r:embed="rId30" cstate="print"/>
                <a:stretch>
                  <a:fillRect/>
                </a:stretch>
              </p:blipFill>
              <p:spPr>
                <a:xfrm>
                  <a:off x="10855868" y="2255602"/>
                  <a:ext cx="720551" cy="528478"/>
                </a:xfrm>
                <a:prstGeom prst="rect">
                  <a:avLst/>
                </a:prstGeom>
              </p:spPr>
            </p:pic>
          </p:grpSp>
        </p:grpSp>
        <p:sp>
          <p:nvSpPr>
            <p:cNvPr id="54" name="object 17">
              <a:extLst>
                <a:ext uri="{FF2B5EF4-FFF2-40B4-BE49-F238E27FC236}">
                  <a16:creationId xmlns:a16="http://schemas.microsoft.com/office/drawing/2014/main" id="{ACF4D040-B3E7-BB42-AA4F-6E38A473C226}"/>
                </a:ext>
              </a:extLst>
            </p:cNvPr>
            <p:cNvSpPr txBox="1"/>
            <p:nvPr/>
          </p:nvSpPr>
          <p:spPr>
            <a:xfrm>
              <a:off x="302400" y="3908106"/>
              <a:ext cx="8342770" cy="1236394"/>
            </a:xfrm>
            <a:prstGeom prst="rect">
              <a:avLst/>
            </a:prstGeom>
            <a:ln w="6350">
              <a:solidFill>
                <a:srgbClr val="48A2CF"/>
              </a:solidFill>
            </a:ln>
          </p:spPr>
          <p:txBody>
            <a:bodyPr vert="horz" wrap="square" lIns="0" tIns="127635" rIns="0" bIns="0" rtlCol="0">
              <a:spAutoFit/>
            </a:bodyPr>
            <a:lstStyle/>
            <a:p>
              <a:pPr marL="266700" marR="0" lvl="0" indent="0" defTabSz="914400" eaLnBrk="1" fontAlgn="auto" latinLnBrk="0" hangingPunct="1">
                <a:lnSpc>
                  <a:spcPct val="100000"/>
                </a:lnSpc>
                <a:spcBef>
                  <a:spcPts val="100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DM Sans"/>
                <a:cs typeface="DM Sans"/>
              </a:endParaRPr>
            </a:p>
          </p:txBody>
        </p:sp>
      </p:grpSp>
      <p:pic>
        <p:nvPicPr>
          <p:cNvPr id="4098" name="Picture 2">
            <a:extLst>
              <a:ext uri="{FF2B5EF4-FFF2-40B4-BE49-F238E27FC236}">
                <a16:creationId xmlns:a16="http://schemas.microsoft.com/office/drawing/2014/main" id="{49C4B25B-B9B3-CBBA-FC3C-2A844BCF95E2}"/>
              </a:ext>
            </a:extLst>
          </p:cNvPr>
          <p:cNvPicPr>
            <a:picLocks noChangeAspect="1" noChangeArrowheads="1"/>
          </p:cNvPicPr>
          <p:nvPr/>
        </p:nvPicPr>
        <p:blipFill rotWithShape="1">
          <a:blip r:embed="rId31">
            <a:extLst>
              <a:ext uri="{28A0092B-C50C-407E-A947-70E740481C1C}">
                <a14:useLocalDpi xmlns:a14="http://schemas.microsoft.com/office/drawing/2010/main" val="0"/>
              </a:ext>
            </a:extLst>
          </a:blip>
          <a:srcRect l="112"/>
          <a:stretch/>
        </p:blipFill>
        <p:spPr bwMode="auto">
          <a:xfrm>
            <a:off x="6168646" y="2791140"/>
            <a:ext cx="2120419" cy="130425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AB878DDF-18BA-B959-8528-8BC10F227415}"/>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0437517" y="2827476"/>
            <a:ext cx="1301726" cy="1267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429492"/>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3EA59B-DB6C-7F9C-86BA-E6545E7507ED}"/>
              </a:ext>
            </a:extLst>
          </p:cNvPr>
          <p:cNvSpPr>
            <a:spLocks noGrp="1"/>
          </p:cNvSpPr>
          <p:nvPr>
            <p:ph type="title"/>
          </p:nvPr>
        </p:nvSpPr>
        <p:spPr/>
        <p:txBody>
          <a:bodyPr/>
          <a:lstStyle/>
          <a:p>
            <a:r>
              <a:rPr lang="fr-CH" sz="2000"/>
              <a:t>Logo types</a:t>
            </a:r>
          </a:p>
        </p:txBody>
      </p:sp>
      <p:sp>
        <p:nvSpPr>
          <p:cNvPr id="3" name="Slide Number Placeholder 2">
            <a:extLst>
              <a:ext uri="{FF2B5EF4-FFF2-40B4-BE49-F238E27FC236}">
                <a16:creationId xmlns:a16="http://schemas.microsoft.com/office/drawing/2014/main" id="{3926AA21-FBFF-AD73-37FA-5ECBB5D81BF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1B392D4B-1947-0126-3396-5D558965A1F2}"/>
              </a:ext>
            </a:extLst>
          </p:cNvPr>
          <p:cNvSpPr>
            <a:spLocks noGrp="1"/>
          </p:cNvSpPr>
          <p:nvPr>
            <p:ph type="body" idx="11"/>
          </p:nvPr>
        </p:nvSpPr>
        <p:spPr/>
        <p:txBody>
          <a:bodyPr/>
          <a:lstStyle/>
          <a:p>
            <a:r>
              <a:rPr lang="fr-CH"/>
              <a:t> </a:t>
            </a:r>
          </a:p>
        </p:txBody>
      </p:sp>
      <p:pic>
        <p:nvPicPr>
          <p:cNvPr id="17" name="Picture 16" descr="A black background with a black square&#10;&#10;Description automatically generated with medium confidence">
            <a:extLst>
              <a:ext uri="{FF2B5EF4-FFF2-40B4-BE49-F238E27FC236}">
                <a16:creationId xmlns:a16="http://schemas.microsoft.com/office/drawing/2014/main" id="{6AF686CA-DFE1-B6EC-4072-549BEA895F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489" y="3334260"/>
            <a:ext cx="3102795" cy="599608"/>
          </a:xfrm>
          <a:prstGeom prst="rect">
            <a:avLst/>
          </a:prstGeom>
        </p:spPr>
      </p:pic>
      <p:sp>
        <p:nvSpPr>
          <p:cNvPr id="15" name="TextBox 14">
            <a:extLst>
              <a:ext uri="{FF2B5EF4-FFF2-40B4-BE49-F238E27FC236}">
                <a16:creationId xmlns:a16="http://schemas.microsoft.com/office/drawing/2014/main" id="{67239E9B-C647-A015-0DF8-15406B4AB7A5}"/>
              </a:ext>
            </a:extLst>
          </p:cNvPr>
          <p:cNvSpPr txBox="1"/>
          <p:nvPr/>
        </p:nvSpPr>
        <p:spPr>
          <a:xfrm>
            <a:off x="654133" y="2542692"/>
            <a:ext cx="293276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Primary</a:t>
            </a:r>
            <a:endParaRPr kumimoji="0" lang="fr-CH" sz="1800" b="1" i="0" u="none" strike="noStrike" kern="1200" cap="none" spc="0" normalizeH="0" baseline="0" noProof="0">
              <a:ln>
                <a:noFill/>
              </a:ln>
              <a:solidFill>
                <a:prstClr val="black"/>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02E81C3C-C9CE-9FF0-44CC-E5266C95B18F}"/>
              </a:ext>
            </a:extLst>
          </p:cNvPr>
          <p:cNvSpPr txBox="1"/>
          <p:nvPr/>
        </p:nvSpPr>
        <p:spPr>
          <a:xfrm>
            <a:off x="5341620" y="2542692"/>
            <a:ext cx="150876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Secondary</a:t>
            </a:r>
            <a:endParaRPr kumimoji="0" lang="fr-CH" sz="1800" b="1" i="0" u="none" strike="noStrike" kern="1200" cap="none" spc="0" normalizeH="0" baseline="0" noProof="0">
              <a:ln>
                <a:noFill/>
              </a:ln>
              <a:solidFill>
                <a:prstClr val="black"/>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CF1D6D12-D900-5386-0E6B-27F9289D22AB}"/>
              </a:ext>
            </a:extLst>
          </p:cNvPr>
          <p:cNvSpPr txBox="1"/>
          <p:nvPr/>
        </p:nvSpPr>
        <p:spPr>
          <a:xfrm>
            <a:off x="8221851" y="2542692"/>
            <a:ext cx="3587856"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Tertiary</a:t>
            </a:r>
          </a:p>
        </p:txBody>
      </p:sp>
      <p:pic>
        <p:nvPicPr>
          <p:cNvPr id="26" name="Picture 25" descr="A black background with a black square&#10;&#10;Description automatically generated with medium confidence">
            <a:extLst>
              <a:ext uri="{FF2B5EF4-FFF2-40B4-BE49-F238E27FC236}">
                <a16:creationId xmlns:a16="http://schemas.microsoft.com/office/drawing/2014/main" id="{2DB932D3-386B-7B55-4E14-B4884CDD70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77999" y="2856997"/>
            <a:ext cx="2036002" cy="1554135"/>
          </a:xfrm>
          <a:prstGeom prst="rect">
            <a:avLst/>
          </a:prstGeom>
        </p:spPr>
      </p:pic>
      <p:pic>
        <p:nvPicPr>
          <p:cNvPr id="28" name="Picture 27" descr="A black background with a black square&#10;&#10;Description automatically generated with medium confidence">
            <a:extLst>
              <a:ext uri="{FF2B5EF4-FFF2-40B4-BE49-F238E27FC236}">
                <a16:creationId xmlns:a16="http://schemas.microsoft.com/office/drawing/2014/main" id="{6637930F-1512-D9DE-74C5-E5A771ECD9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8089" y="2756215"/>
            <a:ext cx="2768304" cy="1757660"/>
          </a:xfrm>
          <a:prstGeom prst="rect">
            <a:avLst/>
          </a:prstGeom>
        </p:spPr>
      </p:pic>
      <p:sp>
        <p:nvSpPr>
          <p:cNvPr id="30" name="TextBox 29">
            <a:extLst>
              <a:ext uri="{FF2B5EF4-FFF2-40B4-BE49-F238E27FC236}">
                <a16:creationId xmlns:a16="http://schemas.microsoft.com/office/drawing/2014/main" id="{12CCFAFF-100F-646F-522A-2A9F0EED5E5B}"/>
              </a:ext>
            </a:extLst>
          </p:cNvPr>
          <p:cNvSpPr txBox="1"/>
          <p:nvPr/>
        </p:nvSpPr>
        <p:spPr>
          <a:xfrm>
            <a:off x="297675" y="819134"/>
            <a:ext cx="11404590"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accent4"/>
                </a:solidFill>
                <a:effectLst/>
                <a:uLnTx/>
                <a:uFillTx/>
                <a:latin typeface="Lora" pitchFamily="2" charset="0"/>
                <a:ea typeface="+mn-ea"/>
                <a:cs typeface="+mn-cs"/>
              </a:rPr>
              <a:t>The three dots are a symbol of our brand and reflects our purpose. </a:t>
            </a:r>
            <a:br>
              <a:rPr kumimoji="0" lang="en-US" sz="2400" b="0" i="0" u="none" strike="noStrike" kern="1200" cap="none" spc="0" normalizeH="0" baseline="0" noProof="0">
                <a:ln>
                  <a:noFill/>
                </a:ln>
                <a:solidFill>
                  <a:schemeClr val="accent4"/>
                </a:solidFill>
                <a:effectLst/>
                <a:uLnTx/>
                <a:uFillTx/>
                <a:latin typeface="Lora" pitchFamily="2" charset="0"/>
                <a:ea typeface="+mn-ea"/>
                <a:cs typeface="+mn-cs"/>
              </a:rPr>
            </a:br>
            <a:r>
              <a:rPr kumimoji="0" lang="en-US" sz="2400" b="0" i="0" u="none" strike="noStrike" kern="1200" cap="none" spc="0" normalizeH="0" baseline="0" noProof="0">
                <a:ln>
                  <a:noFill/>
                </a:ln>
                <a:solidFill>
                  <a:schemeClr val="accent4"/>
                </a:solidFill>
                <a:effectLst/>
                <a:uLnTx/>
                <a:uFillTx/>
                <a:latin typeface="Lora" pitchFamily="2" charset="0"/>
                <a:ea typeface="+mn-ea"/>
                <a:cs typeface="+mn-cs"/>
              </a:rPr>
              <a:t>They represent a visual depiction of our three forces and the constant movement toward bringing progress to life.</a:t>
            </a:r>
          </a:p>
        </p:txBody>
      </p:sp>
      <p:sp>
        <p:nvSpPr>
          <p:cNvPr id="4" name="TextBox 3">
            <a:extLst>
              <a:ext uri="{FF2B5EF4-FFF2-40B4-BE49-F238E27FC236}">
                <a16:creationId xmlns:a16="http://schemas.microsoft.com/office/drawing/2014/main" id="{C36E6374-10A3-4E71-FDEC-708ABE286AF0}"/>
              </a:ext>
            </a:extLst>
          </p:cNvPr>
          <p:cNvSpPr txBox="1"/>
          <p:nvPr/>
        </p:nvSpPr>
        <p:spPr>
          <a:xfrm>
            <a:off x="8314775" y="4676196"/>
            <a:ext cx="3657666" cy="58477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For high visibility materials, </a:t>
            </a:r>
            <a:r>
              <a:rPr kumimoji="0" lang="en-US" sz="1600" b="0" i="0" strike="noStrike" kern="1200" cap="none" spc="0" normalizeH="0" baseline="0" noProof="0">
                <a:ln>
                  <a:noFill/>
                </a:ln>
                <a:solidFill>
                  <a:prstClr val="black"/>
                </a:solidFill>
                <a:effectLst/>
                <a:uLnTx/>
                <a:uFillTx/>
                <a:latin typeface="DM Sans"/>
                <a:ea typeface="+mn-ea"/>
                <a:cs typeface="+mn-cs"/>
              </a:rPr>
              <a:t>with</a:t>
            </a:r>
            <a:r>
              <a:rPr kumimoji="0" lang="en-US" sz="1600" b="0" i="0" u="sng" strike="noStrike" kern="1200" cap="none" spc="0" normalizeH="0" baseline="0" noProof="0">
                <a:ln>
                  <a:noFill/>
                </a:ln>
                <a:solidFill>
                  <a:prstClr val="black"/>
                </a:solidFill>
                <a:effectLst/>
                <a:uLnTx/>
                <a:uFillTx/>
                <a:latin typeface="DM Sans"/>
                <a:ea typeface="+mn-ea"/>
                <a:cs typeface="+mn-cs"/>
              </a:rPr>
              <a:t> </a:t>
            </a:r>
            <a:r>
              <a:rPr kumimoji="0" lang="en-US" sz="1600" b="1" i="0" u="sng" strike="noStrike" kern="1200" cap="none" spc="0" normalizeH="0" baseline="0" noProof="0">
                <a:ln>
                  <a:noFill/>
                </a:ln>
                <a:solidFill>
                  <a:prstClr val="black"/>
                </a:solidFill>
                <a:effectLst/>
                <a:uLnTx/>
                <a:uFillTx/>
                <a:latin typeface="DM Sans"/>
                <a:ea typeface="+mn-ea"/>
                <a:cs typeface="+mn-cs"/>
              </a:rPr>
              <a:t>brand team’s approval only</a:t>
            </a:r>
            <a:endParaRPr kumimoji="0" lang="fr-CH" sz="1600" b="1" i="0" u="sng" strike="noStrike" kern="1200" cap="none" spc="0" normalizeH="0" baseline="0" noProof="0">
              <a:ln>
                <a:noFill/>
              </a:ln>
              <a:solidFill>
                <a:prstClr val="black"/>
              </a:solidFill>
              <a:effectLst/>
              <a:uLnTx/>
              <a:uFillTx/>
              <a:latin typeface="DM Sans"/>
              <a:ea typeface="+mn-ea"/>
              <a:cs typeface="+mn-cs"/>
            </a:endParaRPr>
          </a:p>
        </p:txBody>
      </p:sp>
      <p:sp>
        <p:nvSpPr>
          <p:cNvPr id="7" name="TextBox 6">
            <a:extLst>
              <a:ext uri="{FF2B5EF4-FFF2-40B4-BE49-F238E27FC236}">
                <a16:creationId xmlns:a16="http://schemas.microsoft.com/office/drawing/2014/main" id="{5D47E497-BA49-88DB-696E-B070CFD08BDA}"/>
              </a:ext>
            </a:extLst>
          </p:cNvPr>
          <p:cNvSpPr txBox="1"/>
          <p:nvPr/>
        </p:nvSpPr>
        <p:spPr>
          <a:xfrm>
            <a:off x="326617" y="4676196"/>
            <a:ext cx="365766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Preferred usage</a:t>
            </a:r>
            <a:endParaRPr kumimoji="0" lang="fr-CH" sz="1600" b="0" i="0" u="none" strike="noStrike" kern="1200" cap="none" spc="0" normalizeH="0" baseline="0" noProof="0">
              <a:ln>
                <a:noFill/>
              </a:ln>
              <a:solidFill>
                <a:prstClr val="black"/>
              </a:solidFill>
              <a:effectLst/>
              <a:uLnTx/>
              <a:uFillTx/>
              <a:latin typeface="DM Sans"/>
              <a:ea typeface="+mn-ea"/>
              <a:cs typeface="+mn-cs"/>
            </a:endParaRPr>
          </a:p>
        </p:txBody>
      </p:sp>
      <p:cxnSp>
        <p:nvCxnSpPr>
          <p:cNvPr id="33" name="Straight Connector 32">
            <a:extLst>
              <a:ext uri="{FF2B5EF4-FFF2-40B4-BE49-F238E27FC236}">
                <a16:creationId xmlns:a16="http://schemas.microsoft.com/office/drawing/2014/main" id="{5320E862-6408-01FE-4791-5CC8FABBA67B}"/>
              </a:ext>
            </a:extLst>
          </p:cNvPr>
          <p:cNvCxnSpPr>
            <a:cxnSpLocks/>
          </p:cNvCxnSpPr>
          <p:nvPr/>
        </p:nvCxnSpPr>
        <p:spPr>
          <a:xfrm>
            <a:off x="4156129" y="2347553"/>
            <a:ext cx="0" cy="278324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F3F80B0-B3A1-D71B-11DA-51C17D4F662D}"/>
              </a:ext>
            </a:extLst>
          </p:cNvPr>
          <p:cNvCxnSpPr>
            <a:cxnSpLocks/>
          </p:cNvCxnSpPr>
          <p:nvPr/>
        </p:nvCxnSpPr>
        <p:spPr>
          <a:xfrm>
            <a:off x="8035871" y="2347553"/>
            <a:ext cx="0" cy="278324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1C7635C-B516-D926-AC1D-F43F4447977C}"/>
              </a:ext>
            </a:extLst>
          </p:cNvPr>
          <p:cNvSpPr txBox="1"/>
          <p:nvPr/>
        </p:nvSpPr>
        <p:spPr>
          <a:xfrm>
            <a:off x="4267167" y="4676196"/>
            <a:ext cx="3657666"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Use when primary logo is not applicable to use</a:t>
            </a:r>
            <a:endParaRPr kumimoji="0" lang="fr-CH" sz="1600" b="0" i="0" u="none" strike="noStrike" kern="1200" cap="none" spc="0" normalizeH="0" baseline="0" noProof="0">
              <a:ln>
                <a:noFill/>
              </a:ln>
              <a:solidFill>
                <a:prstClr val="black"/>
              </a:solidFill>
              <a:effectLst/>
              <a:uLnTx/>
              <a:uFillTx/>
              <a:latin typeface="DM Sans"/>
              <a:ea typeface="+mn-ea"/>
              <a:cs typeface="+mn-cs"/>
            </a:endParaRPr>
          </a:p>
        </p:txBody>
      </p:sp>
      <p:sp>
        <p:nvSpPr>
          <p:cNvPr id="2" name="TextBox 1">
            <a:extLst>
              <a:ext uri="{FF2B5EF4-FFF2-40B4-BE49-F238E27FC236}">
                <a16:creationId xmlns:a16="http://schemas.microsoft.com/office/drawing/2014/main" id="{0E09204D-F497-FC34-1398-0AB74C442438}"/>
              </a:ext>
            </a:extLst>
          </p:cNvPr>
          <p:cNvSpPr txBox="1"/>
          <p:nvPr/>
        </p:nvSpPr>
        <p:spPr>
          <a:xfrm>
            <a:off x="297675" y="5568757"/>
            <a:ext cx="7454285" cy="646331"/>
          </a:xfrm>
          <a:prstGeom prst="rect">
            <a:avLst/>
          </a:prstGeom>
          <a:noFill/>
        </p:spPr>
        <p:txBody>
          <a:bodyPr wrap="none" rtlCol="0">
            <a:spAutoFit/>
          </a:bodyPr>
          <a:lstStyle/>
          <a:p>
            <a:r>
              <a:rPr lang="en-US" b="1">
                <a:solidFill>
                  <a:srgbClr val="9D2835"/>
                </a:solidFill>
              </a:rPr>
              <a:t>**Logo should be in black or white only**</a:t>
            </a:r>
          </a:p>
          <a:p>
            <a:r>
              <a:rPr lang="en-US" b="1">
                <a:solidFill>
                  <a:srgbClr val="9D2835"/>
                </a:solidFill>
              </a:rPr>
              <a:t>**Our company name is written: ‘dsm-firmenich’ in lower-case**</a:t>
            </a:r>
          </a:p>
        </p:txBody>
      </p:sp>
    </p:spTree>
    <p:extLst>
      <p:ext uri="{BB962C8B-B14F-4D97-AF65-F5344CB8AC3E}">
        <p14:creationId xmlns:p14="http://schemas.microsoft.com/office/powerpoint/2010/main" val="3082624368"/>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3EA59B-DB6C-7F9C-86BA-E6545E7507ED}"/>
              </a:ext>
            </a:extLst>
          </p:cNvPr>
          <p:cNvSpPr>
            <a:spLocks noGrp="1"/>
          </p:cNvSpPr>
          <p:nvPr>
            <p:ph type="title"/>
          </p:nvPr>
        </p:nvSpPr>
        <p:spPr/>
        <p:txBody>
          <a:bodyPr/>
          <a:lstStyle/>
          <a:p>
            <a:r>
              <a:rPr lang="fr-CH" sz="2000" err="1"/>
              <a:t>Colors</a:t>
            </a:r>
            <a:endParaRPr lang="fr-CH" sz="2000"/>
          </a:p>
        </p:txBody>
      </p:sp>
      <p:sp>
        <p:nvSpPr>
          <p:cNvPr id="3" name="Slide Number Placeholder 2">
            <a:extLst>
              <a:ext uri="{FF2B5EF4-FFF2-40B4-BE49-F238E27FC236}">
                <a16:creationId xmlns:a16="http://schemas.microsoft.com/office/drawing/2014/main" id="{3926AA21-FBFF-AD73-37FA-5ECBB5D81BF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1B392D4B-1947-0126-3396-5D558965A1F2}"/>
              </a:ext>
            </a:extLst>
          </p:cNvPr>
          <p:cNvSpPr>
            <a:spLocks noGrp="1"/>
          </p:cNvSpPr>
          <p:nvPr>
            <p:ph type="body" idx="11"/>
          </p:nvPr>
        </p:nvSpPr>
        <p:spPr/>
        <p:txBody>
          <a:bodyPr/>
          <a:lstStyle/>
          <a:p>
            <a:r>
              <a:rPr lang="fr-CH"/>
              <a:t> </a:t>
            </a:r>
          </a:p>
        </p:txBody>
      </p:sp>
      <p:pic>
        <p:nvPicPr>
          <p:cNvPr id="9" name="Picture 8">
            <a:extLst>
              <a:ext uri="{FF2B5EF4-FFF2-40B4-BE49-F238E27FC236}">
                <a16:creationId xmlns:a16="http://schemas.microsoft.com/office/drawing/2014/main" id="{ED696691-A449-E93E-B872-1E017A3A3A83}"/>
              </a:ext>
            </a:extLst>
          </p:cNvPr>
          <p:cNvPicPr>
            <a:picLocks noChangeAspect="1"/>
          </p:cNvPicPr>
          <p:nvPr/>
        </p:nvPicPr>
        <p:blipFill>
          <a:blip r:embed="rId3"/>
          <a:stretch>
            <a:fillRect/>
          </a:stretch>
        </p:blipFill>
        <p:spPr>
          <a:xfrm>
            <a:off x="297675" y="894378"/>
            <a:ext cx="7719489" cy="4976199"/>
          </a:xfrm>
          <a:prstGeom prst="rect">
            <a:avLst/>
          </a:prstGeom>
        </p:spPr>
      </p:pic>
      <p:sp>
        <p:nvSpPr>
          <p:cNvPr id="4" name="TextBox 3">
            <a:extLst>
              <a:ext uri="{FF2B5EF4-FFF2-40B4-BE49-F238E27FC236}">
                <a16:creationId xmlns:a16="http://schemas.microsoft.com/office/drawing/2014/main" id="{C0E47E8D-F9D4-61CA-FD2D-3ED8C844C4DE}"/>
              </a:ext>
            </a:extLst>
          </p:cNvPr>
          <p:cNvSpPr txBox="1"/>
          <p:nvPr/>
        </p:nvSpPr>
        <p:spPr>
          <a:xfrm>
            <a:off x="8502896" y="908822"/>
            <a:ext cx="3147237" cy="3693319"/>
          </a:xfrm>
          <a:prstGeom prst="rect">
            <a:avLst/>
          </a:prstGeom>
          <a:noFill/>
        </p:spPr>
        <p:txBody>
          <a:bodyPr wrap="square">
            <a:spAutoFit/>
          </a:bodyPr>
          <a:lstStyle/>
          <a:p>
            <a:r>
              <a:rPr lang="en-US" b="0" i="0">
                <a:solidFill>
                  <a:srgbClr val="000000"/>
                </a:solidFill>
                <a:effectLst/>
                <a:latin typeface="DM Sans" pitchFamily="2" charset="0"/>
              </a:rPr>
              <a:t>The dsm-firmenich world is about life and progress. </a:t>
            </a:r>
            <a:br>
              <a:rPr lang="en-US" b="0" i="0">
                <a:solidFill>
                  <a:srgbClr val="000000"/>
                </a:solidFill>
                <a:effectLst/>
                <a:latin typeface="DM Sans" pitchFamily="2" charset="0"/>
              </a:rPr>
            </a:br>
            <a:br>
              <a:rPr lang="en-US" b="0" i="0">
                <a:solidFill>
                  <a:srgbClr val="000000"/>
                </a:solidFill>
                <a:effectLst/>
                <a:latin typeface="DM Sans" pitchFamily="2" charset="0"/>
              </a:rPr>
            </a:br>
            <a:r>
              <a:rPr lang="en-US" b="0" i="0">
                <a:solidFill>
                  <a:srgbClr val="000000"/>
                </a:solidFill>
                <a:effectLst/>
                <a:latin typeface="DM Sans" pitchFamily="2" charset="0"/>
              </a:rPr>
              <a:t>The colors have been inspired by real life to convey the true palette of the world we live in.</a:t>
            </a:r>
          </a:p>
          <a:p>
            <a:endParaRPr lang="en-US">
              <a:solidFill>
                <a:srgbClr val="000000"/>
              </a:solidFill>
              <a:latin typeface="DM Sans" pitchFamily="2" charset="0"/>
            </a:endParaRPr>
          </a:p>
          <a:p>
            <a:r>
              <a:rPr lang="en-US">
                <a:solidFill>
                  <a:srgbClr val="000000"/>
                </a:solidFill>
                <a:latin typeface="DM Sans" pitchFamily="2" charset="0"/>
              </a:rPr>
              <a:t>Multi colors and different hues should be used on touchpoints (do not assign one specific color to a project or team).</a:t>
            </a:r>
          </a:p>
        </p:txBody>
      </p:sp>
    </p:spTree>
    <p:extLst>
      <p:ext uri="{BB962C8B-B14F-4D97-AF65-F5344CB8AC3E}">
        <p14:creationId xmlns:p14="http://schemas.microsoft.com/office/powerpoint/2010/main" val="577493490"/>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E3EA59B-DB6C-7F9C-86BA-E6545E7507ED}"/>
              </a:ext>
            </a:extLst>
          </p:cNvPr>
          <p:cNvSpPr>
            <a:spLocks noGrp="1"/>
          </p:cNvSpPr>
          <p:nvPr>
            <p:ph type="title"/>
          </p:nvPr>
        </p:nvSpPr>
        <p:spPr/>
        <p:txBody>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fr-CH" sz="2000" b="1" i="0" u="none" strike="noStrike" kern="0" cap="none" spc="0" normalizeH="0" baseline="0" noProof="0" err="1">
                <a:ln>
                  <a:noFill/>
                </a:ln>
                <a:solidFill>
                  <a:sysClr val="windowText" lastClr="000000"/>
                </a:solidFill>
                <a:effectLst/>
                <a:uLnTx/>
                <a:uFillTx/>
                <a:latin typeface="DM Sans"/>
                <a:cs typeface="DM Sans"/>
              </a:rPr>
              <a:t>Photography</a:t>
            </a:r>
            <a:endParaRPr kumimoji="0" lang="fr-CH" sz="2000" b="0" i="0" u="none" strike="noStrike" kern="0" cap="none" spc="0" normalizeH="0" baseline="0" noProof="0">
              <a:ln>
                <a:noFill/>
              </a:ln>
              <a:solidFill>
                <a:sysClr val="windowText" lastClr="000000"/>
              </a:solidFill>
              <a:effectLst/>
              <a:uLnTx/>
              <a:uFillTx/>
              <a:latin typeface="DM Sans"/>
              <a:cs typeface="DM Sans"/>
            </a:endParaRPr>
          </a:p>
        </p:txBody>
      </p:sp>
      <p:sp>
        <p:nvSpPr>
          <p:cNvPr id="3" name="Slide Number Placeholder 2">
            <a:extLst>
              <a:ext uri="{FF2B5EF4-FFF2-40B4-BE49-F238E27FC236}">
                <a16:creationId xmlns:a16="http://schemas.microsoft.com/office/drawing/2014/main" id="{3926AA21-FBFF-AD73-37FA-5ECBB5D81BF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0" name="TextBox 39">
            <a:extLst>
              <a:ext uri="{FF2B5EF4-FFF2-40B4-BE49-F238E27FC236}">
                <a16:creationId xmlns:a16="http://schemas.microsoft.com/office/drawing/2014/main" id="{23C2903D-9B4F-F5AE-C2A1-C3ABBB109A05}"/>
              </a:ext>
            </a:extLst>
          </p:cNvPr>
          <p:cNvSpPr txBox="1"/>
          <p:nvPr/>
        </p:nvSpPr>
        <p:spPr>
          <a:xfrm>
            <a:off x="302400" y="813192"/>
            <a:ext cx="6515023" cy="1477328"/>
          </a:xfrm>
          <a:prstGeom prst="rect">
            <a:avLst/>
          </a:prstGeom>
          <a:noFill/>
        </p:spPr>
        <p:txBody>
          <a:bodyPr wrap="square">
            <a:spAutoFit/>
          </a:bodyPr>
          <a:lstStyle/>
          <a:p>
            <a:pPr algn="l" rtl="0" fontAlgn="base"/>
            <a:r>
              <a:rPr lang="it-IT" sz="1800" i="0" u="none" strike="noStrike">
                <a:effectLst/>
              </a:rPr>
              <a:t>The dsm-firmenich world </a:t>
            </a:r>
            <a:r>
              <a:rPr lang="it-IT" sz="1800" i="0" u="none" strike="noStrike" err="1">
                <a:effectLst/>
              </a:rPr>
              <a:t>is</a:t>
            </a:r>
            <a:r>
              <a:rPr lang="it-IT" sz="1800" i="0" u="none" strike="noStrike">
                <a:effectLst/>
              </a:rPr>
              <a:t> </a:t>
            </a:r>
            <a:r>
              <a:rPr lang="it-IT" sz="1800" i="0" u="none" strike="noStrike" err="1">
                <a:effectLst/>
              </a:rPr>
              <a:t>about</a:t>
            </a:r>
            <a:r>
              <a:rPr lang="it-IT" sz="1800" i="0" u="none" strike="noStrike">
                <a:effectLst/>
              </a:rPr>
              <a:t> life and progress.</a:t>
            </a:r>
            <a:r>
              <a:rPr lang="en-US" sz="1800" i="0">
                <a:effectLst/>
              </a:rPr>
              <a:t>​</a:t>
            </a:r>
          </a:p>
          <a:p>
            <a:pPr algn="l" rtl="0" fontAlgn="base"/>
            <a:endParaRPr lang="en-US" i="0">
              <a:effectLst/>
            </a:endParaRPr>
          </a:p>
          <a:p>
            <a:pPr algn="l" rtl="0" fontAlgn="base"/>
            <a:r>
              <a:rPr lang="it-IT" sz="1800" i="0" u="none" strike="noStrike" err="1">
                <a:effectLst/>
              </a:rPr>
              <a:t>Our</a:t>
            </a:r>
            <a:r>
              <a:rPr lang="it-IT" sz="1800" i="0" u="none" strike="noStrike">
                <a:effectLst/>
              </a:rPr>
              <a:t> </a:t>
            </a:r>
            <a:r>
              <a:rPr lang="it-IT" sz="1800" i="0" u="none" strike="noStrike" err="1">
                <a:effectLst/>
              </a:rPr>
              <a:t>identity</a:t>
            </a:r>
            <a:r>
              <a:rPr lang="it-IT" sz="1800" i="0" u="none" strike="noStrike">
                <a:effectLst/>
              </a:rPr>
              <a:t> </a:t>
            </a:r>
            <a:r>
              <a:rPr lang="it-IT" sz="1800" i="0" u="none" strike="noStrike" err="1">
                <a:effectLst/>
              </a:rPr>
              <a:t>uses</a:t>
            </a:r>
            <a:r>
              <a:rPr lang="it-IT" sz="1800" i="0" u="none" strike="noStrike">
                <a:effectLst/>
              </a:rPr>
              <a:t> </a:t>
            </a:r>
            <a:r>
              <a:rPr lang="it-IT" sz="1800" i="0" u="none" strike="noStrike" err="1">
                <a:effectLst/>
              </a:rPr>
              <a:t>real</a:t>
            </a:r>
            <a:r>
              <a:rPr lang="it-IT" sz="1800" i="0" u="none" strike="noStrike">
                <a:effectLst/>
              </a:rPr>
              <a:t>-life </a:t>
            </a:r>
            <a:r>
              <a:rPr lang="it-IT" sz="1800" i="0" u="none" strike="noStrike" err="1">
                <a:effectLst/>
              </a:rPr>
              <a:t>imagery</a:t>
            </a:r>
            <a:r>
              <a:rPr lang="it-IT" sz="1800" i="0" u="none" strike="noStrike">
                <a:effectLst/>
              </a:rPr>
              <a:t> with a strong reportage </a:t>
            </a:r>
            <a:r>
              <a:rPr lang="it-IT" sz="1800" i="0" u="none" strike="noStrike" err="1">
                <a:effectLst/>
              </a:rPr>
              <a:t>approach</a:t>
            </a:r>
            <a:r>
              <a:rPr lang="it-IT" sz="1800" i="0" u="none" strike="noStrike">
                <a:effectLst/>
              </a:rPr>
              <a:t> to </a:t>
            </a:r>
            <a:r>
              <a:rPr lang="it-IT" sz="1800" i="0" u="none" strike="noStrike" err="1">
                <a:effectLst/>
              </a:rPr>
              <a:t>represent</a:t>
            </a:r>
            <a:r>
              <a:rPr lang="it-IT" sz="1800" i="0" u="none" strike="noStrike">
                <a:effectLst/>
              </a:rPr>
              <a:t> the </a:t>
            </a:r>
            <a:r>
              <a:rPr lang="it-IT" sz="1800" i="0" u="none" strike="noStrike" err="1">
                <a:effectLst/>
              </a:rPr>
              <a:t>real</a:t>
            </a:r>
            <a:r>
              <a:rPr lang="it-IT" sz="1800" i="0" u="none" strike="noStrike">
                <a:effectLst/>
              </a:rPr>
              <a:t> world </a:t>
            </a:r>
            <a:r>
              <a:rPr lang="it-IT" sz="1800" i="0" u="none" strike="noStrike" err="1">
                <a:effectLst/>
              </a:rPr>
              <a:t>we</a:t>
            </a:r>
            <a:r>
              <a:rPr lang="it-IT" sz="1800" i="0" u="none" strike="noStrike">
                <a:effectLst/>
              </a:rPr>
              <a:t> live in</a:t>
            </a:r>
            <a:r>
              <a:rPr lang="it-IT"/>
              <a:t> </a:t>
            </a:r>
            <a:r>
              <a:rPr lang="en-US" u="none" strike="noStrike"/>
              <a:t>– so called the </a:t>
            </a:r>
            <a:r>
              <a:rPr lang="en-US" b="1" u="none" strike="noStrike"/>
              <a:t>Gallery of Life.</a:t>
            </a:r>
            <a:endParaRPr lang="en-US" b="1" i="0">
              <a:effectLst/>
            </a:endParaRPr>
          </a:p>
        </p:txBody>
      </p:sp>
      <p:grpSp>
        <p:nvGrpSpPr>
          <p:cNvPr id="38" name="Group 37">
            <a:extLst>
              <a:ext uri="{FF2B5EF4-FFF2-40B4-BE49-F238E27FC236}">
                <a16:creationId xmlns:a16="http://schemas.microsoft.com/office/drawing/2014/main" id="{8C26F3B9-A151-D87B-5D7E-44A087547C39}"/>
              </a:ext>
            </a:extLst>
          </p:cNvPr>
          <p:cNvGrpSpPr>
            <a:grpSpLocks noChangeAspect="1"/>
          </p:cNvGrpSpPr>
          <p:nvPr/>
        </p:nvGrpSpPr>
        <p:grpSpPr>
          <a:xfrm>
            <a:off x="376123" y="2498101"/>
            <a:ext cx="6517386" cy="3238423"/>
            <a:chOff x="302400" y="1065966"/>
            <a:chExt cx="8342837" cy="4145471"/>
          </a:xfrm>
        </p:grpSpPr>
        <p:grpSp>
          <p:nvGrpSpPr>
            <p:cNvPr id="36" name="Group 35">
              <a:extLst>
                <a:ext uri="{FF2B5EF4-FFF2-40B4-BE49-F238E27FC236}">
                  <a16:creationId xmlns:a16="http://schemas.microsoft.com/office/drawing/2014/main" id="{E331A85E-6257-0D84-1433-DC6C293067EA}"/>
                </a:ext>
              </a:extLst>
            </p:cNvPr>
            <p:cNvGrpSpPr>
              <a:grpSpLocks noChangeAspect="1"/>
            </p:cNvGrpSpPr>
            <p:nvPr/>
          </p:nvGrpSpPr>
          <p:grpSpPr>
            <a:xfrm>
              <a:off x="302401" y="1065966"/>
              <a:ext cx="8342836" cy="4145471"/>
              <a:chOff x="302401" y="772294"/>
              <a:chExt cx="11396436" cy="5662773"/>
            </a:xfrm>
          </p:grpSpPr>
          <p:sp>
            <p:nvSpPr>
              <p:cNvPr id="2" name="object 3">
                <a:extLst>
                  <a:ext uri="{FF2B5EF4-FFF2-40B4-BE49-F238E27FC236}">
                    <a16:creationId xmlns:a16="http://schemas.microsoft.com/office/drawing/2014/main" id="{8A2720AE-E2FB-2301-5BCB-A4D6AB69E62E}"/>
                  </a:ext>
                </a:extLst>
              </p:cNvPr>
              <p:cNvSpPr txBox="1"/>
              <p:nvPr/>
            </p:nvSpPr>
            <p:spPr>
              <a:xfrm>
                <a:off x="536970" y="993140"/>
                <a:ext cx="3452874" cy="3453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a:ln>
                      <a:noFill/>
                    </a:ln>
                    <a:solidFill>
                      <a:schemeClr val="accent2"/>
                    </a:solidFill>
                    <a:effectLst/>
                    <a:uLnTx/>
                    <a:uFillTx/>
                    <a:latin typeface="DM Sans"/>
                    <a:cs typeface="DM Sans"/>
                  </a:rPr>
                  <a:t>Tier</a:t>
                </a:r>
                <a:r>
                  <a:rPr kumimoji="0" sz="1200" b="1" i="0" u="none" strike="noStrike" kern="0" cap="none" spc="-20"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1</a:t>
                </a:r>
                <a:r>
                  <a:rPr kumimoji="0" sz="1200" b="1" i="0" u="none" strike="noStrike" kern="0" cap="none" spc="-15"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a:t>
                </a:r>
                <a:r>
                  <a:rPr kumimoji="0" sz="1200" b="1" i="0" u="none" strike="noStrike" kern="0" cap="none" spc="-10"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Gallery</a:t>
                </a:r>
                <a:r>
                  <a:rPr kumimoji="0" sz="1200" b="1" i="0" u="none" strike="noStrike" kern="0" cap="none" spc="-10"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of</a:t>
                </a:r>
                <a:r>
                  <a:rPr kumimoji="0" sz="1200" b="1" i="0" u="none" strike="noStrike" kern="0" cap="none" spc="-10" normalizeH="0" baseline="0" noProof="0">
                    <a:ln>
                      <a:noFill/>
                    </a:ln>
                    <a:solidFill>
                      <a:schemeClr val="accent2"/>
                    </a:solidFill>
                    <a:effectLst/>
                    <a:uLnTx/>
                    <a:uFillTx/>
                    <a:latin typeface="DM Sans"/>
                    <a:cs typeface="DM Sans"/>
                  </a:rPr>
                  <a:t> </a:t>
                </a:r>
                <a:r>
                  <a:rPr kumimoji="0" sz="1200" b="1" i="0" u="none" strike="noStrike" kern="0" cap="none" spc="-20" normalizeH="0" baseline="0" noProof="0">
                    <a:ln>
                      <a:noFill/>
                    </a:ln>
                    <a:solidFill>
                      <a:schemeClr val="accent2"/>
                    </a:solidFill>
                    <a:effectLst/>
                    <a:uLnTx/>
                    <a:uFillTx/>
                    <a:latin typeface="DM Sans"/>
                    <a:cs typeface="DM Sans"/>
                  </a:rPr>
                  <a:t>Life</a:t>
                </a:r>
                <a:endParaRPr kumimoji="0" sz="1200" b="1" i="0" u="none" strike="noStrike" kern="0" cap="none" spc="0" normalizeH="0" baseline="0" noProof="0">
                  <a:ln>
                    <a:noFill/>
                  </a:ln>
                  <a:solidFill>
                    <a:schemeClr val="accent2"/>
                  </a:solidFill>
                  <a:effectLst/>
                  <a:uLnTx/>
                  <a:uFillTx/>
                  <a:latin typeface="DM Sans"/>
                  <a:cs typeface="DM Sans"/>
                </a:endParaRPr>
              </a:p>
            </p:txBody>
          </p:sp>
          <p:grpSp>
            <p:nvGrpSpPr>
              <p:cNvPr id="7" name="object 4">
                <a:extLst>
                  <a:ext uri="{FF2B5EF4-FFF2-40B4-BE49-F238E27FC236}">
                    <a16:creationId xmlns:a16="http://schemas.microsoft.com/office/drawing/2014/main" id="{B79A4FB2-D803-C002-5CCA-F4D2E73597BD}"/>
                  </a:ext>
                </a:extLst>
              </p:cNvPr>
              <p:cNvGrpSpPr/>
              <p:nvPr/>
            </p:nvGrpSpPr>
            <p:grpSpPr>
              <a:xfrm>
                <a:off x="302401" y="772294"/>
                <a:ext cx="11396436" cy="3827181"/>
                <a:chOff x="302401" y="772294"/>
                <a:chExt cx="11396436" cy="3827181"/>
              </a:xfrm>
            </p:grpSpPr>
            <p:sp>
              <p:nvSpPr>
                <p:cNvPr id="8" name="object 5">
                  <a:extLst>
                    <a:ext uri="{FF2B5EF4-FFF2-40B4-BE49-F238E27FC236}">
                      <a16:creationId xmlns:a16="http://schemas.microsoft.com/office/drawing/2014/main" id="{D7C055B0-D33D-C8FC-23B3-81E9C997FBDE}"/>
                    </a:ext>
                  </a:extLst>
                </p:cNvPr>
                <p:cNvSpPr/>
                <p:nvPr/>
              </p:nvSpPr>
              <p:spPr>
                <a:xfrm>
                  <a:off x="302401" y="772294"/>
                  <a:ext cx="8204834" cy="3827181"/>
                </a:xfrm>
                <a:custGeom>
                  <a:avLst/>
                  <a:gdLst/>
                  <a:ahLst/>
                  <a:cxnLst/>
                  <a:rect l="l" t="t" r="r" b="b"/>
                  <a:pathLst>
                    <a:path w="8204834" h="3966210">
                      <a:moveTo>
                        <a:pt x="0" y="0"/>
                      </a:moveTo>
                      <a:lnTo>
                        <a:pt x="8204289" y="0"/>
                      </a:lnTo>
                      <a:lnTo>
                        <a:pt x="8204289" y="3965960"/>
                      </a:lnTo>
                      <a:lnTo>
                        <a:pt x="0" y="3965960"/>
                      </a:lnTo>
                      <a:lnTo>
                        <a:pt x="0" y="0"/>
                      </a:lnTo>
                      <a:close/>
                    </a:path>
                  </a:pathLst>
                </a:custGeom>
                <a:ln w="12700">
                  <a:solidFill>
                    <a:srgbClr val="48A2C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6">
                  <a:extLst>
                    <a:ext uri="{FF2B5EF4-FFF2-40B4-BE49-F238E27FC236}">
                      <a16:creationId xmlns:a16="http://schemas.microsoft.com/office/drawing/2014/main" id="{D31C898A-4C6B-F915-C7CB-E540EE6D558C}"/>
                    </a:ext>
                  </a:extLst>
                </p:cNvPr>
                <p:cNvSpPr/>
                <p:nvPr/>
              </p:nvSpPr>
              <p:spPr>
                <a:xfrm>
                  <a:off x="5915892" y="885231"/>
                  <a:ext cx="5782945" cy="3606165"/>
                </a:xfrm>
                <a:custGeom>
                  <a:avLst/>
                  <a:gdLst/>
                  <a:ahLst/>
                  <a:cxnLst/>
                  <a:rect l="l" t="t" r="r" b="b"/>
                  <a:pathLst>
                    <a:path w="5782945" h="3606165">
                      <a:moveTo>
                        <a:pt x="0" y="0"/>
                      </a:moveTo>
                      <a:lnTo>
                        <a:pt x="5782544" y="0"/>
                      </a:lnTo>
                      <a:lnTo>
                        <a:pt x="5782544" y="3605748"/>
                      </a:lnTo>
                      <a:lnTo>
                        <a:pt x="0" y="3605748"/>
                      </a:lnTo>
                      <a:lnTo>
                        <a:pt x="0" y="0"/>
                      </a:lnTo>
                      <a:close/>
                    </a:path>
                  </a:pathLst>
                </a:custGeom>
                <a:ln w="12700">
                  <a:solidFill>
                    <a:srgbClr val="48A2C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7">
                <a:extLst>
                  <a:ext uri="{FF2B5EF4-FFF2-40B4-BE49-F238E27FC236}">
                    <a16:creationId xmlns:a16="http://schemas.microsoft.com/office/drawing/2014/main" id="{084528AC-AECD-AB41-40FE-AD8B0D175131}"/>
                  </a:ext>
                </a:extLst>
              </p:cNvPr>
              <p:cNvSpPr txBox="1"/>
              <p:nvPr/>
            </p:nvSpPr>
            <p:spPr>
              <a:xfrm>
                <a:off x="6083298" y="1011427"/>
                <a:ext cx="3520035" cy="345335"/>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a:ln>
                      <a:noFill/>
                    </a:ln>
                    <a:solidFill>
                      <a:schemeClr val="accent2"/>
                    </a:solidFill>
                    <a:effectLst/>
                    <a:uLnTx/>
                    <a:uFillTx/>
                    <a:latin typeface="DM Sans"/>
                    <a:cs typeface="DM Sans"/>
                  </a:rPr>
                  <a:t>Tier</a:t>
                </a:r>
                <a:r>
                  <a:rPr kumimoji="0" sz="1200" b="1" i="0" u="none" strike="noStrike" kern="0" cap="none" spc="-20"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2</a:t>
                </a:r>
                <a:r>
                  <a:rPr kumimoji="0" sz="1200" b="1" i="0" u="none" strike="noStrike" kern="0" cap="none" spc="-15"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a:t>
                </a:r>
                <a:r>
                  <a:rPr kumimoji="0" sz="1200" b="1" i="0" u="none" strike="noStrike" kern="0" cap="none" spc="-10"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Gallery</a:t>
                </a:r>
                <a:r>
                  <a:rPr kumimoji="0" sz="1200" b="1" i="0" u="none" strike="noStrike" kern="0" cap="none" spc="-10" normalizeH="0" baseline="0" noProof="0">
                    <a:ln>
                      <a:noFill/>
                    </a:ln>
                    <a:solidFill>
                      <a:schemeClr val="accent2"/>
                    </a:solidFill>
                    <a:effectLst/>
                    <a:uLnTx/>
                    <a:uFillTx/>
                    <a:latin typeface="DM Sans"/>
                    <a:cs typeface="DM Sans"/>
                  </a:rPr>
                  <a:t> </a:t>
                </a:r>
                <a:r>
                  <a:rPr kumimoji="0" sz="1200" b="1" i="0" u="none" strike="noStrike" kern="0" cap="none" spc="0" normalizeH="0" baseline="0" noProof="0">
                    <a:ln>
                      <a:noFill/>
                    </a:ln>
                    <a:solidFill>
                      <a:schemeClr val="accent2"/>
                    </a:solidFill>
                    <a:effectLst/>
                    <a:uLnTx/>
                    <a:uFillTx/>
                    <a:latin typeface="DM Sans"/>
                    <a:cs typeface="DM Sans"/>
                  </a:rPr>
                  <a:t>of</a:t>
                </a:r>
                <a:r>
                  <a:rPr kumimoji="0" sz="1200" b="1" i="0" u="none" strike="noStrike" kern="0" cap="none" spc="-10" normalizeH="0" baseline="0" noProof="0">
                    <a:ln>
                      <a:noFill/>
                    </a:ln>
                    <a:solidFill>
                      <a:schemeClr val="accent2"/>
                    </a:solidFill>
                    <a:effectLst/>
                    <a:uLnTx/>
                    <a:uFillTx/>
                    <a:latin typeface="DM Sans"/>
                    <a:cs typeface="DM Sans"/>
                  </a:rPr>
                  <a:t> </a:t>
                </a:r>
                <a:r>
                  <a:rPr kumimoji="0" sz="1200" b="1" i="0" u="none" strike="noStrike" kern="0" cap="none" spc="-20" normalizeH="0" baseline="0" noProof="0">
                    <a:ln>
                      <a:noFill/>
                    </a:ln>
                    <a:solidFill>
                      <a:schemeClr val="accent2"/>
                    </a:solidFill>
                    <a:effectLst/>
                    <a:uLnTx/>
                    <a:uFillTx/>
                    <a:latin typeface="DM Sans"/>
                    <a:cs typeface="DM Sans"/>
                  </a:rPr>
                  <a:t>Life</a:t>
                </a:r>
                <a:endParaRPr kumimoji="0" sz="1200" b="1" i="0" u="none" strike="noStrike" kern="0" cap="none" spc="0" normalizeH="0" baseline="0" noProof="0">
                  <a:ln>
                    <a:noFill/>
                  </a:ln>
                  <a:solidFill>
                    <a:schemeClr val="accent2"/>
                  </a:solidFill>
                  <a:effectLst/>
                  <a:uLnTx/>
                  <a:uFillTx/>
                  <a:latin typeface="DM Sans"/>
                  <a:cs typeface="DM Sans"/>
                </a:endParaRPr>
              </a:p>
            </p:txBody>
          </p:sp>
          <p:grpSp>
            <p:nvGrpSpPr>
              <p:cNvPr id="12" name="object 8">
                <a:extLst>
                  <a:ext uri="{FF2B5EF4-FFF2-40B4-BE49-F238E27FC236}">
                    <a16:creationId xmlns:a16="http://schemas.microsoft.com/office/drawing/2014/main" id="{89D6143E-FCCA-DC1D-67BF-F17784968025}"/>
                  </a:ext>
                </a:extLst>
              </p:cNvPr>
              <p:cNvGrpSpPr/>
              <p:nvPr/>
            </p:nvGrpSpPr>
            <p:grpSpPr>
              <a:xfrm>
                <a:off x="591388" y="1656835"/>
                <a:ext cx="4644390" cy="2298700"/>
                <a:chOff x="591388" y="1656835"/>
                <a:chExt cx="4644390" cy="2298700"/>
              </a:xfrm>
            </p:grpSpPr>
            <p:pic>
              <p:nvPicPr>
                <p:cNvPr id="13" name="object 9">
                  <a:extLst>
                    <a:ext uri="{FF2B5EF4-FFF2-40B4-BE49-F238E27FC236}">
                      <a16:creationId xmlns:a16="http://schemas.microsoft.com/office/drawing/2014/main" id="{91F1376C-17B2-879F-9BED-33F83FF927ED}"/>
                    </a:ext>
                  </a:extLst>
                </p:cNvPr>
                <p:cNvPicPr/>
                <p:nvPr/>
              </p:nvPicPr>
              <p:blipFill>
                <a:blip r:embed="rId3" cstate="print"/>
                <a:stretch>
                  <a:fillRect/>
                </a:stretch>
              </p:blipFill>
              <p:spPr>
                <a:xfrm>
                  <a:off x="2240193" y="2908075"/>
                  <a:ext cx="1349278" cy="1047101"/>
                </a:xfrm>
                <a:prstGeom prst="rect">
                  <a:avLst/>
                </a:prstGeom>
              </p:spPr>
            </p:pic>
            <p:pic>
              <p:nvPicPr>
                <p:cNvPr id="14" name="object 10">
                  <a:extLst>
                    <a:ext uri="{FF2B5EF4-FFF2-40B4-BE49-F238E27FC236}">
                      <a16:creationId xmlns:a16="http://schemas.microsoft.com/office/drawing/2014/main" id="{92FE8347-1EAE-6C8E-DD4D-CDEFE34AB34A}"/>
                    </a:ext>
                  </a:extLst>
                </p:cNvPr>
                <p:cNvPicPr/>
                <p:nvPr/>
              </p:nvPicPr>
              <p:blipFill>
                <a:blip r:embed="rId4" cstate="print"/>
                <a:stretch>
                  <a:fillRect/>
                </a:stretch>
              </p:blipFill>
              <p:spPr>
                <a:xfrm>
                  <a:off x="591388" y="2900234"/>
                  <a:ext cx="1351934" cy="1044556"/>
                </a:xfrm>
                <a:prstGeom prst="rect">
                  <a:avLst/>
                </a:prstGeom>
              </p:spPr>
            </p:pic>
            <p:pic>
              <p:nvPicPr>
                <p:cNvPr id="15" name="object 11">
                  <a:extLst>
                    <a:ext uri="{FF2B5EF4-FFF2-40B4-BE49-F238E27FC236}">
                      <a16:creationId xmlns:a16="http://schemas.microsoft.com/office/drawing/2014/main" id="{499486D2-CDC5-07C8-D1E3-67843F21C90E}"/>
                    </a:ext>
                  </a:extLst>
                </p:cNvPr>
                <p:cNvPicPr/>
                <p:nvPr/>
              </p:nvPicPr>
              <p:blipFill>
                <a:blip r:embed="rId5" cstate="print"/>
                <a:stretch>
                  <a:fillRect/>
                </a:stretch>
              </p:blipFill>
              <p:spPr>
                <a:xfrm>
                  <a:off x="2240194" y="1656835"/>
                  <a:ext cx="1349277" cy="1042357"/>
                </a:xfrm>
                <a:prstGeom prst="rect">
                  <a:avLst/>
                </a:prstGeom>
              </p:spPr>
            </p:pic>
            <p:pic>
              <p:nvPicPr>
                <p:cNvPr id="16" name="object 12">
                  <a:extLst>
                    <a:ext uri="{FF2B5EF4-FFF2-40B4-BE49-F238E27FC236}">
                      <a16:creationId xmlns:a16="http://schemas.microsoft.com/office/drawing/2014/main" id="{DD8431FD-5E49-2B70-E77C-7B12B072CAE9}"/>
                    </a:ext>
                  </a:extLst>
                </p:cNvPr>
                <p:cNvPicPr/>
                <p:nvPr/>
              </p:nvPicPr>
              <p:blipFill>
                <a:blip r:embed="rId6" cstate="print"/>
                <a:stretch>
                  <a:fillRect/>
                </a:stretch>
              </p:blipFill>
              <p:spPr>
                <a:xfrm>
                  <a:off x="3886343" y="2908075"/>
                  <a:ext cx="1349278" cy="1047101"/>
                </a:xfrm>
                <a:prstGeom prst="rect">
                  <a:avLst/>
                </a:prstGeom>
              </p:spPr>
            </p:pic>
            <p:pic>
              <p:nvPicPr>
                <p:cNvPr id="17" name="object 13">
                  <a:extLst>
                    <a:ext uri="{FF2B5EF4-FFF2-40B4-BE49-F238E27FC236}">
                      <a16:creationId xmlns:a16="http://schemas.microsoft.com/office/drawing/2014/main" id="{D72FE8EF-5A0F-333D-281B-A15F8D7045F1}"/>
                    </a:ext>
                  </a:extLst>
                </p:cNvPr>
                <p:cNvPicPr/>
                <p:nvPr/>
              </p:nvPicPr>
              <p:blipFill>
                <a:blip r:embed="rId7" cstate="print"/>
                <a:stretch>
                  <a:fillRect/>
                </a:stretch>
              </p:blipFill>
              <p:spPr>
                <a:xfrm>
                  <a:off x="3886344" y="1656835"/>
                  <a:ext cx="1349278" cy="1042357"/>
                </a:xfrm>
                <a:prstGeom prst="rect">
                  <a:avLst/>
                </a:prstGeom>
              </p:spPr>
            </p:pic>
          </p:grpSp>
          <p:sp>
            <p:nvSpPr>
              <p:cNvPr id="18" name="object 14">
                <a:extLst>
                  <a:ext uri="{FF2B5EF4-FFF2-40B4-BE49-F238E27FC236}">
                    <a16:creationId xmlns:a16="http://schemas.microsoft.com/office/drawing/2014/main" id="{2F181E52-F6B8-CD93-4A40-24FF3DED0AE0}"/>
                  </a:ext>
                </a:extLst>
              </p:cNvPr>
              <p:cNvSpPr txBox="1"/>
              <p:nvPr/>
            </p:nvSpPr>
            <p:spPr>
              <a:xfrm>
                <a:off x="612245" y="3986276"/>
                <a:ext cx="15430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a:ln>
                      <a:noFill/>
                    </a:ln>
                    <a:solidFill>
                      <a:srgbClr val="48A2CF"/>
                    </a:solidFill>
                    <a:effectLst/>
                    <a:uLnTx/>
                    <a:uFillTx/>
                    <a:latin typeface="DM Sans"/>
                    <a:cs typeface="DM Sans"/>
                  </a:rPr>
                  <a:t>…</a:t>
                </a:r>
                <a:endParaRPr kumimoji="0" sz="1800" b="0" i="0" u="none" strike="noStrike" kern="0" cap="none" spc="0" normalizeH="0" baseline="0" noProof="0">
                  <a:ln>
                    <a:noFill/>
                  </a:ln>
                  <a:solidFill>
                    <a:sysClr val="windowText" lastClr="000000"/>
                  </a:solidFill>
                  <a:effectLst/>
                  <a:uLnTx/>
                  <a:uFillTx/>
                  <a:latin typeface="DM Sans"/>
                  <a:cs typeface="DM Sans"/>
                </a:endParaRPr>
              </a:p>
            </p:txBody>
          </p:sp>
          <p:sp>
            <p:nvSpPr>
              <p:cNvPr id="19" name="object 15">
                <a:extLst>
                  <a:ext uri="{FF2B5EF4-FFF2-40B4-BE49-F238E27FC236}">
                    <a16:creationId xmlns:a16="http://schemas.microsoft.com/office/drawing/2014/main" id="{B0FCA593-9159-E3EA-69D9-DA2A2D05C66D}"/>
                  </a:ext>
                </a:extLst>
              </p:cNvPr>
              <p:cNvSpPr txBox="1"/>
              <p:nvPr/>
            </p:nvSpPr>
            <p:spPr>
              <a:xfrm>
                <a:off x="8744863" y="3986276"/>
                <a:ext cx="15430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a:ln>
                      <a:noFill/>
                    </a:ln>
                    <a:solidFill>
                      <a:srgbClr val="48A2CF"/>
                    </a:solidFill>
                    <a:effectLst/>
                    <a:uLnTx/>
                    <a:uFillTx/>
                    <a:latin typeface="DM Sans"/>
                    <a:cs typeface="DM Sans"/>
                  </a:rPr>
                  <a:t>…</a:t>
                </a:r>
                <a:endParaRPr kumimoji="0" sz="1800" b="0" i="0" u="none" strike="noStrike" kern="0" cap="none" spc="0" normalizeH="0" baseline="0" noProof="0">
                  <a:ln>
                    <a:noFill/>
                  </a:ln>
                  <a:solidFill>
                    <a:sysClr val="windowText" lastClr="000000"/>
                  </a:solidFill>
                  <a:effectLst/>
                  <a:uLnTx/>
                  <a:uFillTx/>
                  <a:latin typeface="DM Sans"/>
                  <a:cs typeface="DM Sans"/>
                </a:endParaRPr>
              </a:p>
            </p:txBody>
          </p:sp>
          <p:pic>
            <p:nvPicPr>
              <p:cNvPr id="20" name="object 16">
                <a:extLst>
                  <a:ext uri="{FF2B5EF4-FFF2-40B4-BE49-F238E27FC236}">
                    <a16:creationId xmlns:a16="http://schemas.microsoft.com/office/drawing/2014/main" id="{9870017A-632E-0EE5-3FC6-B5886A3C17CE}"/>
                  </a:ext>
                </a:extLst>
              </p:cNvPr>
              <p:cNvPicPr/>
              <p:nvPr/>
            </p:nvPicPr>
            <p:blipFill>
              <a:blip r:embed="rId8" cstate="print"/>
              <a:stretch>
                <a:fillRect/>
              </a:stretch>
            </p:blipFill>
            <p:spPr>
              <a:xfrm>
                <a:off x="591388" y="5157749"/>
                <a:ext cx="1354913" cy="1044250"/>
              </a:xfrm>
              <a:prstGeom prst="rect">
                <a:avLst/>
              </a:prstGeom>
            </p:spPr>
          </p:pic>
          <p:sp>
            <p:nvSpPr>
              <p:cNvPr id="21" name="object 17">
                <a:extLst>
                  <a:ext uri="{FF2B5EF4-FFF2-40B4-BE49-F238E27FC236}">
                    <a16:creationId xmlns:a16="http://schemas.microsoft.com/office/drawing/2014/main" id="{7A28C6ED-5E86-E12E-3F68-C9E6BA283B26}"/>
                  </a:ext>
                </a:extLst>
              </p:cNvPr>
              <p:cNvSpPr txBox="1"/>
              <p:nvPr/>
            </p:nvSpPr>
            <p:spPr>
              <a:xfrm>
                <a:off x="536970" y="4708392"/>
                <a:ext cx="11161776" cy="1726675"/>
              </a:xfrm>
              <a:prstGeom prst="rect">
                <a:avLst/>
              </a:prstGeom>
            </p:spPr>
            <p:txBody>
              <a:bodyPr vert="horz" wrap="square" lIns="0" tIns="12700" rIns="0" bIns="0" rtlCol="0">
                <a:spAutoFit/>
              </a:bodyPr>
              <a:lstStyle>
                <a:defPPr>
                  <a:defRPr lang="en-US"/>
                </a:defPPr>
                <a:lvl1pPr marL="12700" marR="0" lvl="0" indent="0" fontAlgn="auto">
                  <a:lnSpc>
                    <a:spcPct val="100000"/>
                  </a:lnSpc>
                  <a:spcBef>
                    <a:spcPts val="100"/>
                  </a:spcBef>
                  <a:spcAft>
                    <a:spcPts val="0"/>
                  </a:spcAft>
                  <a:buClrTx/>
                  <a:buSzTx/>
                  <a:buFontTx/>
                  <a:buNone/>
                  <a:tabLst/>
                  <a:defRPr kumimoji="0" sz="1400" b="1" i="0" u="none" strike="noStrike" kern="0" cap="none" spc="0" normalizeH="0" baseline="0">
                    <a:ln>
                      <a:noFill/>
                    </a:ln>
                    <a:solidFill>
                      <a:srgbClr val="48A2CF"/>
                    </a:solidFill>
                    <a:effectLst/>
                    <a:uLnTx/>
                    <a:uFillTx/>
                    <a:latin typeface="DM Sans"/>
                    <a:cs typeface="DM Sans"/>
                  </a:defRPr>
                </a:lvl1pPr>
              </a:lstStyle>
              <a:p>
                <a:r>
                  <a:rPr sz="1200">
                    <a:solidFill>
                      <a:schemeClr val="accent2"/>
                    </a:solidFill>
                  </a:rPr>
                  <a:t>Tier 3</a:t>
                </a:r>
                <a:endParaRPr lang="en-US" sz="1200">
                  <a:solidFill>
                    <a:schemeClr val="accent2"/>
                  </a:solidFill>
                </a:endParaRPr>
              </a:p>
              <a:p>
                <a:endParaRPr lang="en-US" sz="1200">
                  <a:solidFill>
                    <a:schemeClr val="accent2"/>
                  </a:solidFill>
                </a:endParaRPr>
              </a:p>
              <a:p>
                <a:endParaRPr sz="1200">
                  <a:solidFill>
                    <a:schemeClr val="accent2"/>
                  </a:solidFill>
                </a:endParaRPr>
              </a:p>
              <a:p>
                <a:endParaRPr sz="1200">
                  <a:solidFill>
                    <a:schemeClr val="accent2"/>
                  </a:solidFill>
                </a:endParaRPr>
              </a:p>
              <a:p>
                <a:endParaRPr sz="1200">
                  <a:solidFill>
                    <a:schemeClr val="accent2"/>
                  </a:solidFill>
                </a:endParaRPr>
              </a:p>
            </p:txBody>
          </p:sp>
          <p:pic>
            <p:nvPicPr>
              <p:cNvPr id="22" name="object 18">
                <a:extLst>
                  <a:ext uri="{FF2B5EF4-FFF2-40B4-BE49-F238E27FC236}">
                    <a16:creationId xmlns:a16="http://schemas.microsoft.com/office/drawing/2014/main" id="{48D2E17F-84CE-1CFB-4397-60A25EAA2282}"/>
                  </a:ext>
                </a:extLst>
              </p:cNvPr>
              <p:cNvPicPr/>
              <p:nvPr/>
            </p:nvPicPr>
            <p:blipFill>
              <a:blip r:embed="rId9" cstate="print"/>
              <a:stretch>
                <a:fillRect/>
              </a:stretch>
            </p:blipFill>
            <p:spPr>
              <a:xfrm>
                <a:off x="3895105" y="5157749"/>
                <a:ext cx="1352735" cy="1039607"/>
              </a:xfrm>
              <a:prstGeom prst="rect">
                <a:avLst/>
              </a:prstGeom>
            </p:spPr>
          </p:pic>
          <p:pic>
            <p:nvPicPr>
              <p:cNvPr id="23" name="object 19">
                <a:extLst>
                  <a:ext uri="{FF2B5EF4-FFF2-40B4-BE49-F238E27FC236}">
                    <a16:creationId xmlns:a16="http://schemas.microsoft.com/office/drawing/2014/main" id="{BF55F969-5C87-ECE1-F260-2D67BBB78625}"/>
                  </a:ext>
                </a:extLst>
              </p:cNvPr>
              <p:cNvPicPr/>
              <p:nvPr/>
            </p:nvPicPr>
            <p:blipFill>
              <a:blip r:embed="rId10" cstate="print"/>
              <a:stretch>
                <a:fillRect/>
              </a:stretch>
            </p:blipFill>
            <p:spPr>
              <a:xfrm>
                <a:off x="5533369" y="5156853"/>
                <a:ext cx="1340168" cy="1047720"/>
              </a:xfrm>
              <a:prstGeom prst="rect">
                <a:avLst/>
              </a:prstGeom>
            </p:spPr>
          </p:pic>
          <p:pic>
            <p:nvPicPr>
              <p:cNvPr id="24" name="object 20">
                <a:extLst>
                  <a:ext uri="{FF2B5EF4-FFF2-40B4-BE49-F238E27FC236}">
                    <a16:creationId xmlns:a16="http://schemas.microsoft.com/office/drawing/2014/main" id="{A6492DD9-5C52-534E-2A52-DD964031C858}"/>
                  </a:ext>
                </a:extLst>
              </p:cNvPr>
              <p:cNvPicPr/>
              <p:nvPr/>
            </p:nvPicPr>
            <p:blipFill>
              <a:blip r:embed="rId11" cstate="print"/>
              <a:stretch>
                <a:fillRect/>
              </a:stretch>
            </p:blipFill>
            <p:spPr>
              <a:xfrm>
                <a:off x="8836856" y="5152181"/>
                <a:ext cx="1350078" cy="1047720"/>
              </a:xfrm>
              <a:prstGeom prst="rect">
                <a:avLst/>
              </a:prstGeom>
            </p:spPr>
          </p:pic>
          <p:pic>
            <p:nvPicPr>
              <p:cNvPr id="25" name="object 21">
                <a:extLst>
                  <a:ext uri="{FF2B5EF4-FFF2-40B4-BE49-F238E27FC236}">
                    <a16:creationId xmlns:a16="http://schemas.microsoft.com/office/drawing/2014/main" id="{34CA4224-8D36-F990-09E0-25216E8F7522}"/>
                  </a:ext>
                </a:extLst>
              </p:cNvPr>
              <p:cNvPicPr/>
              <p:nvPr/>
            </p:nvPicPr>
            <p:blipFill>
              <a:blip r:embed="rId12" cstate="print"/>
              <a:stretch>
                <a:fillRect/>
              </a:stretch>
            </p:blipFill>
            <p:spPr>
              <a:xfrm>
                <a:off x="7189320" y="5152180"/>
                <a:ext cx="1352736" cy="1045176"/>
              </a:xfrm>
              <a:prstGeom prst="rect">
                <a:avLst/>
              </a:prstGeom>
            </p:spPr>
          </p:pic>
          <p:pic>
            <p:nvPicPr>
              <p:cNvPr id="26" name="object 22">
                <a:extLst>
                  <a:ext uri="{FF2B5EF4-FFF2-40B4-BE49-F238E27FC236}">
                    <a16:creationId xmlns:a16="http://schemas.microsoft.com/office/drawing/2014/main" id="{CB26F59F-673C-6E4C-944A-C2CA75165253}"/>
                  </a:ext>
                </a:extLst>
              </p:cNvPr>
              <p:cNvPicPr/>
              <p:nvPr/>
            </p:nvPicPr>
            <p:blipFill>
              <a:blip r:embed="rId13" cstate="print"/>
              <a:stretch>
                <a:fillRect/>
              </a:stretch>
            </p:blipFill>
            <p:spPr>
              <a:xfrm>
                <a:off x="2230224" y="5172910"/>
                <a:ext cx="1322484" cy="1047720"/>
              </a:xfrm>
              <a:prstGeom prst="rect">
                <a:avLst/>
              </a:prstGeom>
            </p:spPr>
          </p:pic>
          <p:grpSp>
            <p:nvGrpSpPr>
              <p:cNvPr id="27" name="object 23">
                <a:extLst>
                  <a:ext uri="{FF2B5EF4-FFF2-40B4-BE49-F238E27FC236}">
                    <a16:creationId xmlns:a16="http://schemas.microsoft.com/office/drawing/2014/main" id="{8F0BF374-1E62-24BE-5147-51EECB2D259C}"/>
                  </a:ext>
                </a:extLst>
              </p:cNvPr>
              <p:cNvGrpSpPr/>
              <p:nvPr/>
            </p:nvGrpSpPr>
            <p:grpSpPr>
              <a:xfrm>
                <a:off x="579513" y="1656835"/>
                <a:ext cx="10996906" cy="2299469"/>
                <a:chOff x="579513" y="1656835"/>
                <a:chExt cx="10996906" cy="2299469"/>
              </a:xfrm>
            </p:grpSpPr>
            <p:pic>
              <p:nvPicPr>
                <p:cNvPr id="28" name="object 24">
                  <a:extLst>
                    <a:ext uri="{FF2B5EF4-FFF2-40B4-BE49-F238E27FC236}">
                      <a16:creationId xmlns:a16="http://schemas.microsoft.com/office/drawing/2014/main" id="{F5DA9E92-97C1-340E-E96C-6031B5A52EBC}"/>
                    </a:ext>
                  </a:extLst>
                </p:cNvPr>
                <p:cNvPicPr/>
                <p:nvPr/>
              </p:nvPicPr>
              <p:blipFill>
                <a:blip r:embed="rId14" cstate="print"/>
                <a:stretch>
                  <a:fillRect/>
                </a:stretch>
              </p:blipFill>
              <p:spPr>
                <a:xfrm>
                  <a:off x="579513" y="1656835"/>
                  <a:ext cx="1363809" cy="1051683"/>
                </a:xfrm>
                <a:prstGeom prst="rect">
                  <a:avLst/>
                </a:prstGeom>
              </p:spPr>
            </p:pic>
            <p:pic>
              <p:nvPicPr>
                <p:cNvPr id="29" name="object 25">
                  <a:extLst>
                    <a:ext uri="{FF2B5EF4-FFF2-40B4-BE49-F238E27FC236}">
                      <a16:creationId xmlns:a16="http://schemas.microsoft.com/office/drawing/2014/main" id="{F5D39926-F394-09DE-2C7E-96B5FA576D13}"/>
                    </a:ext>
                  </a:extLst>
                </p:cNvPr>
                <p:cNvPicPr/>
                <p:nvPr/>
              </p:nvPicPr>
              <p:blipFill>
                <a:blip r:embed="rId15" cstate="print"/>
                <a:stretch>
                  <a:fillRect/>
                </a:stretch>
              </p:blipFill>
              <p:spPr>
                <a:xfrm>
                  <a:off x="10129562" y="2255602"/>
                  <a:ext cx="683446" cy="524561"/>
                </a:xfrm>
                <a:prstGeom prst="rect">
                  <a:avLst/>
                </a:prstGeom>
              </p:spPr>
            </p:pic>
            <p:pic>
              <p:nvPicPr>
                <p:cNvPr id="30" name="object 26">
                  <a:extLst>
                    <a:ext uri="{FF2B5EF4-FFF2-40B4-BE49-F238E27FC236}">
                      <a16:creationId xmlns:a16="http://schemas.microsoft.com/office/drawing/2014/main" id="{6DFC9F7B-4FE8-7DC8-05E6-8F1BC403C95B}"/>
                    </a:ext>
                  </a:extLst>
                </p:cNvPr>
                <p:cNvPicPr/>
                <p:nvPr/>
              </p:nvPicPr>
              <p:blipFill>
                <a:blip r:embed="rId16" cstate="print"/>
                <a:stretch>
                  <a:fillRect/>
                </a:stretch>
              </p:blipFill>
              <p:spPr>
                <a:xfrm>
                  <a:off x="10122408" y="2840736"/>
                  <a:ext cx="1444752" cy="1115568"/>
                </a:xfrm>
                <a:prstGeom prst="rect">
                  <a:avLst/>
                </a:prstGeom>
              </p:spPr>
            </p:pic>
            <p:pic>
              <p:nvPicPr>
                <p:cNvPr id="31" name="object 27">
                  <a:extLst>
                    <a:ext uri="{FF2B5EF4-FFF2-40B4-BE49-F238E27FC236}">
                      <a16:creationId xmlns:a16="http://schemas.microsoft.com/office/drawing/2014/main" id="{2BB0E25B-40CE-CE45-F41E-BD5DAC5C150E}"/>
                    </a:ext>
                  </a:extLst>
                </p:cNvPr>
                <p:cNvPicPr/>
                <p:nvPr/>
              </p:nvPicPr>
              <p:blipFill>
                <a:blip r:embed="rId17" cstate="print"/>
                <a:stretch>
                  <a:fillRect/>
                </a:stretch>
              </p:blipFill>
              <p:spPr>
                <a:xfrm>
                  <a:off x="10127095" y="1666330"/>
                  <a:ext cx="685914" cy="528473"/>
                </a:xfrm>
                <a:prstGeom prst="rect">
                  <a:avLst/>
                </a:prstGeom>
              </p:spPr>
            </p:pic>
            <p:pic>
              <p:nvPicPr>
                <p:cNvPr id="32" name="object 28">
                  <a:extLst>
                    <a:ext uri="{FF2B5EF4-FFF2-40B4-BE49-F238E27FC236}">
                      <a16:creationId xmlns:a16="http://schemas.microsoft.com/office/drawing/2014/main" id="{2938EB3F-5964-3795-72C9-69CD17172E30}"/>
                    </a:ext>
                  </a:extLst>
                </p:cNvPr>
                <p:cNvPicPr/>
                <p:nvPr/>
              </p:nvPicPr>
              <p:blipFill>
                <a:blip r:embed="rId18" cstate="print"/>
                <a:stretch>
                  <a:fillRect/>
                </a:stretch>
              </p:blipFill>
              <p:spPr>
                <a:xfrm>
                  <a:off x="8628704" y="1666325"/>
                  <a:ext cx="1446733" cy="1109780"/>
                </a:xfrm>
                <a:prstGeom prst="rect">
                  <a:avLst/>
                </a:prstGeom>
              </p:spPr>
            </p:pic>
            <p:pic>
              <p:nvPicPr>
                <p:cNvPr id="33" name="object 29">
                  <a:extLst>
                    <a:ext uri="{FF2B5EF4-FFF2-40B4-BE49-F238E27FC236}">
                      <a16:creationId xmlns:a16="http://schemas.microsoft.com/office/drawing/2014/main" id="{678BF67F-A372-EC1B-72A4-0DF0FF0B74FF}"/>
                    </a:ext>
                  </a:extLst>
                </p:cNvPr>
                <p:cNvPicPr/>
                <p:nvPr/>
              </p:nvPicPr>
              <p:blipFill>
                <a:blip r:embed="rId19" cstate="print"/>
                <a:stretch>
                  <a:fillRect/>
                </a:stretch>
              </p:blipFill>
              <p:spPr>
                <a:xfrm>
                  <a:off x="8628706" y="2840962"/>
                  <a:ext cx="1451734" cy="1109780"/>
                </a:xfrm>
                <a:prstGeom prst="rect">
                  <a:avLst/>
                </a:prstGeom>
              </p:spPr>
            </p:pic>
            <p:pic>
              <p:nvPicPr>
                <p:cNvPr id="34" name="object 30">
                  <a:extLst>
                    <a:ext uri="{FF2B5EF4-FFF2-40B4-BE49-F238E27FC236}">
                      <a16:creationId xmlns:a16="http://schemas.microsoft.com/office/drawing/2014/main" id="{C41F6639-BEE4-E0FA-8E5B-FE91EEDAA2D7}"/>
                    </a:ext>
                  </a:extLst>
                </p:cNvPr>
                <p:cNvPicPr/>
                <p:nvPr/>
              </p:nvPicPr>
              <p:blipFill>
                <a:blip r:embed="rId20" cstate="print"/>
                <a:stretch>
                  <a:fillRect/>
                </a:stretch>
              </p:blipFill>
              <p:spPr>
                <a:xfrm>
                  <a:off x="10845729" y="1666325"/>
                  <a:ext cx="720549" cy="530035"/>
                </a:xfrm>
                <a:prstGeom prst="rect">
                  <a:avLst/>
                </a:prstGeom>
              </p:spPr>
            </p:pic>
            <p:pic>
              <p:nvPicPr>
                <p:cNvPr id="35" name="object 31">
                  <a:extLst>
                    <a:ext uri="{FF2B5EF4-FFF2-40B4-BE49-F238E27FC236}">
                      <a16:creationId xmlns:a16="http://schemas.microsoft.com/office/drawing/2014/main" id="{D7833791-1491-2696-934B-C97F3842100A}"/>
                    </a:ext>
                  </a:extLst>
                </p:cNvPr>
                <p:cNvPicPr/>
                <p:nvPr/>
              </p:nvPicPr>
              <p:blipFill>
                <a:blip r:embed="rId21" cstate="print"/>
                <a:stretch>
                  <a:fillRect/>
                </a:stretch>
              </p:blipFill>
              <p:spPr>
                <a:xfrm>
                  <a:off x="10855868" y="2255602"/>
                  <a:ext cx="720551" cy="528478"/>
                </a:xfrm>
                <a:prstGeom prst="rect">
                  <a:avLst/>
                </a:prstGeom>
              </p:spPr>
            </p:pic>
          </p:grpSp>
        </p:grpSp>
        <p:sp>
          <p:nvSpPr>
            <p:cNvPr id="37" name="object 17">
              <a:extLst>
                <a:ext uri="{FF2B5EF4-FFF2-40B4-BE49-F238E27FC236}">
                  <a16:creationId xmlns:a16="http://schemas.microsoft.com/office/drawing/2014/main" id="{0B3CA06C-A317-EAD5-41E9-3536EF8DCB72}"/>
                </a:ext>
              </a:extLst>
            </p:cNvPr>
            <p:cNvSpPr txBox="1"/>
            <p:nvPr/>
          </p:nvSpPr>
          <p:spPr>
            <a:xfrm>
              <a:off x="302400" y="3908106"/>
              <a:ext cx="8342770" cy="1236394"/>
            </a:xfrm>
            <a:prstGeom prst="rect">
              <a:avLst/>
            </a:prstGeom>
            <a:ln w="12700">
              <a:solidFill>
                <a:srgbClr val="48A2CF"/>
              </a:solidFill>
            </a:ln>
          </p:spPr>
          <p:txBody>
            <a:bodyPr vert="horz" wrap="square" lIns="0" tIns="127635" rIns="0" bIns="0" rtlCol="0">
              <a:spAutoFit/>
            </a:bodyPr>
            <a:lstStyle/>
            <a:p>
              <a:pPr marL="266700" marR="0" lvl="0" indent="0" defTabSz="914400" eaLnBrk="1" fontAlgn="auto" latinLnBrk="0" hangingPunct="1">
                <a:lnSpc>
                  <a:spcPct val="100000"/>
                </a:lnSpc>
                <a:spcBef>
                  <a:spcPts val="1005"/>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latin typeface="DM Sans"/>
                <a:cs typeface="DM Sans"/>
              </a:endParaRPr>
            </a:p>
          </p:txBody>
        </p:sp>
      </p:grpSp>
      <p:pic>
        <p:nvPicPr>
          <p:cNvPr id="4" name="Picture 3">
            <a:extLst>
              <a:ext uri="{FF2B5EF4-FFF2-40B4-BE49-F238E27FC236}">
                <a16:creationId xmlns:a16="http://schemas.microsoft.com/office/drawing/2014/main" id="{A9D9FB27-F40E-89D5-7969-563208907203}"/>
              </a:ext>
            </a:extLst>
          </p:cNvPr>
          <p:cNvPicPr>
            <a:picLocks noChangeAspect="1"/>
          </p:cNvPicPr>
          <p:nvPr/>
        </p:nvPicPr>
        <p:blipFill rotWithShape="1">
          <a:blip r:embed="rId22"/>
          <a:srcRect l="79" r="79"/>
          <a:stretch/>
        </p:blipFill>
        <p:spPr>
          <a:xfrm>
            <a:off x="7620000" y="4572000"/>
            <a:ext cx="1143000" cy="1143000"/>
          </a:xfrm>
          <a:prstGeom prst="rect">
            <a:avLst/>
          </a:prstGeom>
        </p:spPr>
      </p:pic>
      <p:pic>
        <p:nvPicPr>
          <p:cNvPr id="6" name="Picture 5">
            <a:extLst>
              <a:ext uri="{FF2B5EF4-FFF2-40B4-BE49-F238E27FC236}">
                <a16:creationId xmlns:a16="http://schemas.microsoft.com/office/drawing/2014/main" id="{7036ECF2-0F0A-930A-149A-6FAA248C8446}"/>
              </a:ext>
            </a:extLst>
          </p:cNvPr>
          <p:cNvPicPr>
            <a:picLocks noChangeAspect="1"/>
          </p:cNvPicPr>
          <p:nvPr/>
        </p:nvPicPr>
        <p:blipFill rotWithShape="1">
          <a:blip r:embed="rId23"/>
          <a:srcRect t="122" b="122"/>
          <a:stretch/>
        </p:blipFill>
        <p:spPr>
          <a:xfrm>
            <a:off x="11049000" y="0"/>
            <a:ext cx="1143000" cy="1143000"/>
          </a:xfrm>
          <a:prstGeom prst="rect">
            <a:avLst/>
          </a:prstGeom>
        </p:spPr>
      </p:pic>
      <p:pic>
        <p:nvPicPr>
          <p:cNvPr id="9" name="Picture 8">
            <a:extLst>
              <a:ext uri="{FF2B5EF4-FFF2-40B4-BE49-F238E27FC236}">
                <a16:creationId xmlns:a16="http://schemas.microsoft.com/office/drawing/2014/main" id="{E1D90DE8-4C76-3425-82C5-E1619A0506ED}"/>
              </a:ext>
            </a:extLst>
          </p:cNvPr>
          <p:cNvPicPr>
            <a:picLocks noChangeAspect="1"/>
          </p:cNvPicPr>
          <p:nvPr/>
        </p:nvPicPr>
        <p:blipFill rotWithShape="1">
          <a:blip r:embed="rId24"/>
          <a:srcRect l="33" t="102" r="129" b="60"/>
          <a:stretch/>
        </p:blipFill>
        <p:spPr>
          <a:xfrm>
            <a:off x="11049000" y="1143000"/>
            <a:ext cx="1143000" cy="1143000"/>
          </a:xfrm>
          <a:prstGeom prst="rect">
            <a:avLst/>
          </a:prstGeom>
        </p:spPr>
      </p:pic>
      <p:pic>
        <p:nvPicPr>
          <p:cNvPr id="39" name="Picture 38">
            <a:extLst>
              <a:ext uri="{FF2B5EF4-FFF2-40B4-BE49-F238E27FC236}">
                <a16:creationId xmlns:a16="http://schemas.microsoft.com/office/drawing/2014/main" id="{91332471-D5D3-5E8B-C024-D5C81601990C}"/>
              </a:ext>
            </a:extLst>
          </p:cNvPr>
          <p:cNvPicPr>
            <a:picLocks noChangeAspect="1"/>
          </p:cNvPicPr>
          <p:nvPr/>
        </p:nvPicPr>
        <p:blipFill rotWithShape="1">
          <a:blip r:embed="rId25"/>
          <a:srcRect l="147" t="51" r="122" b="46"/>
          <a:stretch/>
        </p:blipFill>
        <p:spPr>
          <a:xfrm>
            <a:off x="11049000" y="4571889"/>
            <a:ext cx="1143000" cy="1143000"/>
          </a:xfrm>
          <a:prstGeom prst="rect">
            <a:avLst/>
          </a:prstGeom>
        </p:spPr>
      </p:pic>
      <p:pic>
        <p:nvPicPr>
          <p:cNvPr id="42" name="Picture 41">
            <a:extLst>
              <a:ext uri="{FF2B5EF4-FFF2-40B4-BE49-F238E27FC236}">
                <a16:creationId xmlns:a16="http://schemas.microsoft.com/office/drawing/2014/main" id="{F7037BD2-105F-308F-FF5B-CE41DF87FC68}"/>
              </a:ext>
            </a:extLst>
          </p:cNvPr>
          <p:cNvPicPr>
            <a:picLocks noChangeAspect="1"/>
          </p:cNvPicPr>
          <p:nvPr/>
        </p:nvPicPr>
        <p:blipFill rotWithShape="1">
          <a:blip r:embed="rId26"/>
          <a:srcRect l="59" t="91" r="125" b="93"/>
          <a:stretch/>
        </p:blipFill>
        <p:spPr>
          <a:xfrm>
            <a:off x="11049000" y="2286000"/>
            <a:ext cx="1143000" cy="1143000"/>
          </a:xfrm>
          <a:prstGeom prst="rect">
            <a:avLst/>
          </a:prstGeom>
        </p:spPr>
      </p:pic>
      <p:pic>
        <p:nvPicPr>
          <p:cNvPr id="44" name="Picture 43">
            <a:extLst>
              <a:ext uri="{FF2B5EF4-FFF2-40B4-BE49-F238E27FC236}">
                <a16:creationId xmlns:a16="http://schemas.microsoft.com/office/drawing/2014/main" id="{6E8E6242-4976-4264-E7F2-6926D3498313}"/>
              </a:ext>
            </a:extLst>
          </p:cNvPr>
          <p:cNvPicPr>
            <a:picLocks noChangeAspect="1"/>
          </p:cNvPicPr>
          <p:nvPr/>
        </p:nvPicPr>
        <p:blipFill rotWithShape="1">
          <a:blip r:embed="rId27"/>
          <a:srcRect l="153" t="5" r="125" b="101"/>
          <a:stretch/>
        </p:blipFill>
        <p:spPr>
          <a:xfrm>
            <a:off x="11048202" y="5714203"/>
            <a:ext cx="1143797" cy="1143797"/>
          </a:xfrm>
          <a:prstGeom prst="rect">
            <a:avLst/>
          </a:prstGeom>
        </p:spPr>
      </p:pic>
      <p:pic>
        <p:nvPicPr>
          <p:cNvPr id="46" name="Picture 45">
            <a:extLst>
              <a:ext uri="{FF2B5EF4-FFF2-40B4-BE49-F238E27FC236}">
                <a16:creationId xmlns:a16="http://schemas.microsoft.com/office/drawing/2014/main" id="{8459D4A7-36D5-BA5C-CF55-6BA5E6478C29}"/>
              </a:ext>
            </a:extLst>
          </p:cNvPr>
          <p:cNvPicPr>
            <a:picLocks noChangeAspect="1"/>
          </p:cNvPicPr>
          <p:nvPr/>
        </p:nvPicPr>
        <p:blipFill rotWithShape="1">
          <a:blip r:embed="rId28"/>
          <a:srcRect l="83" r="83"/>
          <a:stretch/>
        </p:blipFill>
        <p:spPr>
          <a:xfrm>
            <a:off x="11049000" y="3428418"/>
            <a:ext cx="1143000" cy="1143000"/>
          </a:xfrm>
          <a:prstGeom prst="rect">
            <a:avLst/>
          </a:prstGeom>
        </p:spPr>
      </p:pic>
      <p:pic>
        <p:nvPicPr>
          <p:cNvPr id="48" name="Picture 47">
            <a:extLst>
              <a:ext uri="{FF2B5EF4-FFF2-40B4-BE49-F238E27FC236}">
                <a16:creationId xmlns:a16="http://schemas.microsoft.com/office/drawing/2014/main" id="{CF0047E7-C6B1-E1C4-EECA-A66CD573AEB7}"/>
              </a:ext>
            </a:extLst>
          </p:cNvPr>
          <p:cNvPicPr>
            <a:picLocks noChangeAspect="1"/>
          </p:cNvPicPr>
          <p:nvPr/>
        </p:nvPicPr>
        <p:blipFill rotWithShape="1">
          <a:blip r:embed="rId29"/>
          <a:srcRect l="164" t="1" r="42" b="28"/>
          <a:stretch/>
        </p:blipFill>
        <p:spPr>
          <a:xfrm>
            <a:off x="7620000" y="0"/>
            <a:ext cx="1143000" cy="1143000"/>
          </a:xfrm>
          <a:prstGeom prst="rect">
            <a:avLst/>
          </a:prstGeom>
        </p:spPr>
      </p:pic>
      <p:pic>
        <p:nvPicPr>
          <p:cNvPr id="50" name="Picture 49">
            <a:extLst>
              <a:ext uri="{FF2B5EF4-FFF2-40B4-BE49-F238E27FC236}">
                <a16:creationId xmlns:a16="http://schemas.microsoft.com/office/drawing/2014/main" id="{57EF4F53-9886-75C9-353A-E6DD13F78E3E}"/>
              </a:ext>
            </a:extLst>
          </p:cNvPr>
          <p:cNvPicPr>
            <a:picLocks noChangeAspect="1"/>
          </p:cNvPicPr>
          <p:nvPr/>
        </p:nvPicPr>
        <p:blipFill rotWithShape="1">
          <a:blip r:embed="rId30"/>
          <a:srcRect l="160" r="160"/>
          <a:stretch/>
        </p:blipFill>
        <p:spPr>
          <a:xfrm>
            <a:off x="8763000" y="5715000"/>
            <a:ext cx="1143000" cy="1143000"/>
          </a:xfrm>
          <a:prstGeom prst="rect">
            <a:avLst/>
          </a:prstGeom>
        </p:spPr>
      </p:pic>
      <p:pic>
        <p:nvPicPr>
          <p:cNvPr id="52" name="Picture 51">
            <a:extLst>
              <a:ext uri="{FF2B5EF4-FFF2-40B4-BE49-F238E27FC236}">
                <a16:creationId xmlns:a16="http://schemas.microsoft.com/office/drawing/2014/main" id="{EA309B17-4FCA-158C-DB24-9B8EE4D1D528}"/>
              </a:ext>
            </a:extLst>
          </p:cNvPr>
          <p:cNvPicPr>
            <a:picLocks noChangeAspect="1"/>
          </p:cNvPicPr>
          <p:nvPr/>
        </p:nvPicPr>
        <p:blipFill rotWithShape="1">
          <a:blip r:embed="rId31"/>
          <a:srcRect l="81" r="81"/>
          <a:stretch/>
        </p:blipFill>
        <p:spPr>
          <a:xfrm>
            <a:off x="7620000" y="1143000"/>
            <a:ext cx="1143000" cy="1143000"/>
          </a:xfrm>
          <a:prstGeom prst="rect">
            <a:avLst/>
          </a:prstGeom>
        </p:spPr>
      </p:pic>
      <p:pic>
        <p:nvPicPr>
          <p:cNvPr id="53" name="Picture 52">
            <a:extLst>
              <a:ext uri="{FF2B5EF4-FFF2-40B4-BE49-F238E27FC236}">
                <a16:creationId xmlns:a16="http://schemas.microsoft.com/office/drawing/2014/main" id="{32B2CEE5-5533-057A-231A-9FF035B369B9}"/>
              </a:ext>
            </a:extLst>
          </p:cNvPr>
          <p:cNvPicPr>
            <a:picLocks noChangeAspect="1"/>
          </p:cNvPicPr>
          <p:nvPr/>
        </p:nvPicPr>
        <p:blipFill rotWithShape="1">
          <a:blip r:embed="rId32"/>
          <a:srcRect l="161" r="161"/>
          <a:stretch/>
        </p:blipFill>
        <p:spPr>
          <a:xfrm>
            <a:off x="8763000" y="0"/>
            <a:ext cx="1143000" cy="1143000"/>
          </a:xfrm>
          <a:prstGeom prst="rect">
            <a:avLst/>
          </a:prstGeom>
        </p:spPr>
      </p:pic>
      <p:pic>
        <p:nvPicPr>
          <p:cNvPr id="54" name="Picture 53">
            <a:extLst>
              <a:ext uri="{FF2B5EF4-FFF2-40B4-BE49-F238E27FC236}">
                <a16:creationId xmlns:a16="http://schemas.microsoft.com/office/drawing/2014/main" id="{74BF8B5A-3A23-0EF8-6C81-6AA1D9CBB3B8}"/>
              </a:ext>
            </a:extLst>
          </p:cNvPr>
          <p:cNvPicPr>
            <a:picLocks noChangeAspect="1"/>
          </p:cNvPicPr>
          <p:nvPr/>
        </p:nvPicPr>
        <p:blipFill rotWithShape="1">
          <a:blip r:embed="rId33"/>
          <a:srcRect l="160" r="160"/>
          <a:stretch/>
        </p:blipFill>
        <p:spPr>
          <a:xfrm>
            <a:off x="9906000" y="5715000"/>
            <a:ext cx="1143000" cy="1143000"/>
          </a:xfrm>
          <a:prstGeom prst="rect">
            <a:avLst/>
          </a:prstGeom>
        </p:spPr>
      </p:pic>
      <p:pic>
        <p:nvPicPr>
          <p:cNvPr id="55" name="Picture 54">
            <a:extLst>
              <a:ext uri="{FF2B5EF4-FFF2-40B4-BE49-F238E27FC236}">
                <a16:creationId xmlns:a16="http://schemas.microsoft.com/office/drawing/2014/main" id="{3EE1E271-EC2E-35D5-B8E3-F1A2677E45EA}"/>
              </a:ext>
            </a:extLst>
          </p:cNvPr>
          <p:cNvPicPr>
            <a:picLocks noChangeAspect="1"/>
          </p:cNvPicPr>
          <p:nvPr/>
        </p:nvPicPr>
        <p:blipFill rotWithShape="1">
          <a:blip r:embed="rId34"/>
          <a:srcRect l="160" r="160"/>
          <a:stretch/>
        </p:blipFill>
        <p:spPr>
          <a:xfrm>
            <a:off x="8763000" y="1143000"/>
            <a:ext cx="1143000" cy="1143000"/>
          </a:xfrm>
          <a:prstGeom prst="rect">
            <a:avLst/>
          </a:prstGeom>
        </p:spPr>
      </p:pic>
      <p:pic>
        <p:nvPicPr>
          <p:cNvPr id="56" name="Picture 55">
            <a:extLst>
              <a:ext uri="{FF2B5EF4-FFF2-40B4-BE49-F238E27FC236}">
                <a16:creationId xmlns:a16="http://schemas.microsoft.com/office/drawing/2014/main" id="{ABF984E5-1CDE-E42B-D933-5F5A8AAFE11C}"/>
              </a:ext>
            </a:extLst>
          </p:cNvPr>
          <p:cNvPicPr>
            <a:picLocks noChangeAspect="1"/>
          </p:cNvPicPr>
          <p:nvPr/>
        </p:nvPicPr>
        <p:blipFill rotWithShape="1">
          <a:blip r:embed="rId35"/>
          <a:srcRect l="80" t="81" r="138" b="138"/>
          <a:stretch/>
        </p:blipFill>
        <p:spPr>
          <a:xfrm>
            <a:off x="7620000" y="5715000"/>
            <a:ext cx="1143000" cy="1143000"/>
          </a:xfrm>
          <a:prstGeom prst="rect">
            <a:avLst/>
          </a:prstGeom>
        </p:spPr>
      </p:pic>
      <p:pic>
        <p:nvPicPr>
          <p:cNvPr id="57" name="Picture 56">
            <a:extLst>
              <a:ext uri="{FF2B5EF4-FFF2-40B4-BE49-F238E27FC236}">
                <a16:creationId xmlns:a16="http://schemas.microsoft.com/office/drawing/2014/main" id="{EF5FF6D2-4713-7D58-B57D-5F537908DB13}"/>
              </a:ext>
            </a:extLst>
          </p:cNvPr>
          <p:cNvPicPr>
            <a:picLocks noChangeAspect="1"/>
          </p:cNvPicPr>
          <p:nvPr/>
        </p:nvPicPr>
        <p:blipFill rotWithShape="1">
          <a:blip r:embed="rId36"/>
          <a:stretch/>
        </p:blipFill>
        <p:spPr>
          <a:xfrm>
            <a:off x="8763000" y="2286000"/>
            <a:ext cx="1143000" cy="1143000"/>
          </a:xfrm>
          <a:prstGeom prst="rect">
            <a:avLst/>
          </a:prstGeom>
        </p:spPr>
      </p:pic>
      <p:pic>
        <p:nvPicPr>
          <p:cNvPr id="59" name="Picture 58">
            <a:extLst>
              <a:ext uri="{FF2B5EF4-FFF2-40B4-BE49-F238E27FC236}">
                <a16:creationId xmlns:a16="http://schemas.microsoft.com/office/drawing/2014/main" id="{076F75D6-8FA9-A479-8DB7-A5C9CAC21957}"/>
              </a:ext>
            </a:extLst>
          </p:cNvPr>
          <p:cNvPicPr>
            <a:picLocks noChangeAspect="1"/>
          </p:cNvPicPr>
          <p:nvPr/>
        </p:nvPicPr>
        <p:blipFill rotWithShape="1">
          <a:blip r:embed="rId37"/>
          <a:srcRect t="86" b="86"/>
          <a:stretch/>
        </p:blipFill>
        <p:spPr>
          <a:xfrm>
            <a:off x="8763000" y="3429000"/>
            <a:ext cx="1143000" cy="1143000"/>
          </a:xfrm>
          <a:prstGeom prst="rect">
            <a:avLst/>
          </a:prstGeom>
        </p:spPr>
      </p:pic>
      <p:pic>
        <p:nvPicPr>
          <p:cNvPr id="60" name="Picture 59">
            <a:extLst>
              <a:ext uri="{FF2B5EF4-FFF2-40B4-BE49-F238E27FC236}">
                <a16:creationId xmlns:a16="http://schemas.microsoft.com/office/drawing/2014/main" id="{0B517681-FA8B-17E7-0E97-8CA06FB91949}"/>
              </a:ext>
            </a:extLst>
          </p:cNvPr>
          <p:cNvPicPr>
            <a:picLocks noChangeAspect="1"/>
          </p:cNvPicPr>
          <p:nvPr/>
        </p:nvPicPr>
        <p:blipFill rotWithShape="1">
          <a:blip r:embed="rId38"/>
          <a:srcRect l="160" r="160"/>
          <a:stretch/>
        </p:blipFill>
        <p:spPr>
          <a:xfrm>
            <a:off x="8763000" y="4572000"/>
            <a:ext cx="1143000" cy="1143000"/>
          </a:xfrm>
          <a:prstGeom prst="rect">
            <a:avLst/>
          </a:prstGeom>
        </p:spPr>
      </p:pic>
      <p:pic>
        <p:nvPicPr>
          <p:cNvPr id="62" name="Picture 61">
            <a:extLst>
              <a:ext uri="{FF2B5EF4-FFF2-40B4-BE49-F238E27FC236}">
                <a16:creationId xmlns:a16="http://schemas.microsoft.com/office/drawing/2014/main" id="{66CC681F-BEB3-0487-5AA9-739E98C4BFAC}"/>
              </a:ext>
            </a:extLst>
          </p:cNvPr>
          <p:cNvPicPr>
            <a:picLocks noChangeAspect="1"/>
          </p:cNvPicPr>
          <p:nvPr/>
        </p:nvPicPr>
        <p:blipFill rotWithShape="1">
          <a:blip r:embed="rId39"/>
          <a:srcRect t="82" r="116" b="33"/>
          <a:stretch/>
        </p:blipFill>
        <p:spPr>
          <a:xfrm>
            <a:off x="7620000" y="3429000"/>
            <a:ext cx="1143000" cy="1143000"/>
          </a:xfrm>
          <a:prstGeom prst="rect">
            <a:avLst/>
          </a:prstGeom>
        </p:spPr>
      </p:pic>
      <p:pic>
        <p:nvPicPr>
          <p:cNvPr id="64" name="Picture 63">
            <a:extLst>
              <a:ext uri="{FF2B5EF4-FFF2-40B4-BE49-F238E27FC236}">
                <a16:creationId xmlns:a16="http://schemas.microsoft.com/office/drawing/2014/main" id="{7C55A900-0C06-62CB-F48C-AF680A19C92E}"/>
              </a:ext>
            </a:extLst>
          </p:cNvPr>
          <p:cNvPicPr>
            <a:picLocks noChangeAspect="1"/>
          </p:cNvPicPr>
          <p:nvPr/>
        </p:nvPicPr>
        <p:blipFill rotWithShape="1">
          <a:blip r:embed="rId40"/>
          <a:srcRect l="30" r="20" b="50"/>
          <a:stretch/>
        </p:blipFill>
        <p:spPr>
          <a:xfrm>
            <a:off x="7620000" y="2286000"/>
            <a:ext cx="1143000" cy="1143000"/>
          </a:xfrm>
          <a:prstGeom prst="rect">
            <a:avLst/>
          </a:prstGeom>
        </p:spPr>
      </p:pic>
      <p:pic>
        <p:nvPicPr>
          <p:cNvPr id="66" name="Picture 65">
            <a:extLst>
              <a:ext uri="{FF2B5EF4-FFF2-40B4-BE49-F238E27FC236}">
                <a16:creationId xmlns:a16="http://schemas.microsoft.com/office/drawing/2014/main" id="{50E93876-AE9F-824B-728C-A5ABF1FF350D}"/>
              </a:ext>
            </a:extLst>
          </p:cNvPr>
          <p:cNvPicPr>
            <a:picLocks noChangeAspect="1"/>
          </p:cNvPicPr>
          <p:nvPr/>
        </p:nvPicPr>
        <p:blipFill rotWithShape="1">
          <a:blip r:embed="rId41"/>
          <a:srcRect l="148" r="48" b="22"/>
          <a:stretch/>
        </p:blipFill>
        <p:spPr>
          <a:xfrm>
            <a:off x="9905202" y="-471"/>
            <a:ext cx="1143000" cy="1143000"/>
          </a:xfrm>
          <a:prstGeom prst="rect">
            <a:avLst/>
          </a:prstGeom>
        </p:spPr>
      </p:pic>
      <p:pic>
        <p:nvPicPr>
          <p:cNvPr id="68" name="Picture 67">
            <a:extLst>
              <a:ext uri="{FF2B5EF4-FFF2-40B4-BE49-F238E27FC236}">
                <a16:creationId xmlns:a16="http://schemas.microsoft.com/office/drawing/2014/main" id="{8E0D68E2-595E-6920-6683-D4157340B1A0}"/>
              </a:ext>
            </a:extLst>
          </p:cNvPr>
          <p:cNvPicPr>
            <a:picLocks noChangeAspect="1"/>
          </p:cNvPicPr>
          <p:nvPr/>
        </p:nvPicPr>
        <p:blipFill rotWithShape="1">
          <a:blip r:embed="rId42"/>
          <a:srcRect l="80" r="80"/>
          <a:stretch/>
        </p:blipFill>
        <p:spPr>
          <a:xfrm>
            <a:off x="9906000" y="3429000"/>
            <a:ext cx="1143000" cy="1143000"/>
          </a:xfrm>
          <a:prstGeom prst="rect">
            <a:avLst/>
          </a:prstGeom>
        </p:spPr>
      </p:pic>
      <p:pic>
        <p:nvPicPr>
          <p:cNvPr id="70" name="Picture 69">
            <a:extLst>
              <a:ext uri="{FF2B5EF4-FFF2-40B4-BE49-F238E27FC236}">
                <a16:creationId xmlns:a16="http://schemas.microsoft.com/office/drawing/2014/main" id="{6049345A-61AA-4E8C-14B4-A9F4CD0D9F5E}"/>
              </a:ext>
            </a:extLst>
          </p:cNvPr>
          <p:cNvPicPr>
            <a:picLocks noChangeAspect="1"/>
          </p:cNvPicPr>
          <p:nvPr/>
        </p:nvPicPr>
        <p:blipFill rotWithShape="1">
          <a:blip r:embed="rId43"/>
          <a:srcRect l="80" r="80"/>
          <a:stretch/>
        </p:blipFill>
        <p:spPr>
          <a:xfrm>
            <a:off x="9906000" y="4572000"/>
            <a:ext cx="1143000" cy="1143000"/>
          </a:xfrm>
          <a:prstGeom prst="rect">
            <a:avLst/>
          </a:prstGeom>
        </p:spPr>
      </p:pic>
      <p:pic>
        <p:nvPicPr>
          <p:cNvPr id="72" name="Picture 71">
            <a:extLst>
              <a:ext uri="{FF2B5EF4-FFF2-40B4-BE49-F238E27FC236}">
                <a16:creationId xmlns:a16="http://schemas.microsoft.com/office/drawing/2014/main" id="{02C8A5E6-6631-71E9-0626-65A5D86C07C5}"/>
              </a:ext>
            </a:extLst>
          </p:cNvPr>
          <p:cNvPicPr>
            <a:picLocks noChangeAspect="1"/>
          </p:cNvPicPr>
          <p:nvPr/>
        </p:nvPicPr>
        <p:blipFill rotWithShape="1">
          <a:blip r:embed="rId44"/>
          <a:stretch/>
        </p:blipFill>
        <p:spPr>
          <a:xfrm>
            <a:off x="9906000" y="2286000"/>
            <a:ext cx="1143000" cy="1143000"/>
          </a:xfrm>
          <a:prstGeom prst="rect">
            <a:avLst/>
          </a:prstGeom>
        </p:spPr>
      </p:pic>
      <p:pic>
        <p:nvPicPr>
          <p:cNvPr id="74" name="Picture 73">
            <a:extLst>
              <a:ext uri="{FF2B5EF4-FFF2-40B4-BE49-F238E27FC236}">
                <a16:creationId xmlns:a16="http://schemas.microsoft.com/office/drawing/2014/main" id="{3779AA42-97C5-C711-4F39-004B8DE696FF}"/>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pic>
        <p:nvPicPr>
          <p:cNvPr id="76" name="Picture 75">
            <a:extLst>
              <a:ext uri="{FF2B5EF4-FFF2-40B4-BE49-F238E27FC236}">
                <a16:creationId xmlns:a16="http://schemas.microsoft.com/office/drawing/2014/main" id="{5602DB9A-477D-3B23-9FE7-336C069B654B}"/>
              </a:ext>
            </a:extLst>
          </p:cNvPr>
          <p:cNvPicPr>
            <a:picLocks noChangeAspect="1"/>
          </p:cNvPicPr>
          <p:nvPr/>
        </p:nvPicPr>
        <p:blipFill rotWithShape="1">
          <a:blip r:embed="rId46"/>
          <a:srcRect l="78" t="164" r="28" b="109"/>
          <a:stretch/>
        </p:blipFill>
        <p:spPr>
          <a:xfrm>
            <a:off x="9906000" y="1143000"/>
            <a:ext cx="1143000" cy="1143000"/>
          </a:xfrm>
          <a:prstGeom prst="rect">
            <a:avLst/>
          </a:prstGeom>
        </p:spPr>
      </p:pic>
    </p:spTree>
    <p:extLst>
      <p:ext uri="{BB962C8B-B14F-4D97-AF65-F5344CB8AC3E}">
        <p14:creationId xmlns:p14="http://schemas.microsoft.com/office/powerpoint/2010/main" val="3964370996"/>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E5EDCD7-A5D9-EADD-930E-310CEF75EDA5}"/>
              </a:ext>
            </a:extLst>
          </p:cNvPr>
          <p:cNvSpPr/>
          <p:nvPr/>
        </p:nvSpPr>
        <p:spPr>
          <a:xfrm>
            <a:off x="0" y="2282463"/>
            <a:ext cx="12192000" cy="4575537"/>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sz="1400">
              <a:solidFill>
                <a:schemeClr val="tx1"/>
              </a:solidFill>
            </a:endParaRPr>
          </a:p>
        </p:txBody>
      </p:sp>
      <p:sp>
        <p:nvSpPr>
          <p:cNvPr id="54" name="Rectangle 53">
            <a:extLst>
              <a:ext uri="{FF2B5EF4-FFF2-40B4-BE49-F238E27FC236}">
                <a16:creationId xmlns:a16="http://schemas.microsoft.com/office/drawing/2014/main" id="{8BE712DB-863F-5BAD-A5D5-3FA2221108B4}"/>
              </a:ext>
            </a:extLst>
          </p:cNvPr>
          <p:cNvSpPr/>
          <p:nvPr/>
        </p:nvSpPr>
        <p:spPr>
          <a:xfrm>
            <a:off x="5552219" y="2282463"/>
            <a:ext cx="6639781" cy="4575537"/>
          </a:xfrm>
          <a:prstGeom prst="rect">
            <a:avLst/>
          </a:prstGeom>
          <a:solidFill>
            <a:srgbClr val="F5D0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sz="1400">
              <a:solidFill>
                <a:schemeClr val="tx1"/>
              </a:solidFill>
            </a:endParaRPr>
          </a:p>
        </p:txBody>
      </p:sp>
      <p:sp>
        <p:nvSpPr>
          <p:cNvPr id="2" name="Title 1">
            <a:extLst>
              <a:ext uri="{FF2B5EF4-FFF2-40B4-BE49-F238E27FC236}">
                <a16:creationId xmlns:a16="http://schemas.microsoft.com/office/drawing/2014/main" id="{F87D82A6-D2D3-4312-DC3E-ECBE7F1DF8CD}"/>
              </a:ext>
            </a:extLst>
          </p:cNvPr>
          <p:cNvSpPr>
            <a:spLocks noGrp="1"/>
          </p:cNvSpPr>
          <p:nvPr>
            <p:ph type="title"/>
          </p:nvPr>
        </p:nvSpPr>
        <p:spPr/>
        <p:txBody>
          <a:bodyPr/>
          <a:lstStyle/>
          <a:p>
            <a:r>
              <a:rPr lang="en-US"/>
              <a:t>Three Dots</a:t>
            </a:r>
          </a:p>
        </p:txBody>
      </p:sp>
      <p:sp>
        <p:nvSpPr>
          <p:cNvPr id="3" name="Slide Number Placeholder 2">
            <a:extLst>
              <a:ext uri="{FF2B5EF4-FFF2-40B4-BE49-F238E27FC236}">
                <a16:creationId xmlns:a16="http://schemas.microsoft.com/office/drawing/2014/main" id="{F586024C-4CBD-4773-C0E0-9292D82127B6}"/>
              </a:ext>
            </a:extLst>
          </p:cNvPr>
          <p:cNvSpPr>
            <a:spLocks noGrp="1"/>
          </p:cNvSpPr>
          <p:nvPr>
            <p:ph type="sldNum" sz="quarter" idx="10"/>
          </p:nvPr>
        </p:nvSpPr>
        <p:spPr/>
        <p:txBody>
          <a:bodyPr/>
          <a:lstStyle/>
          <a:p>
            <a:fld id="{5BA3E189-2F3A-42E5-B572-3520703B6186}" type="slidenum">
              <a:rPr lang="en-GB" smtClean="0"/>
              <a:pPr/>
              <a:t>18</a:t>
            </a:fld>
            <a:endParaRPr lang="en-GB"/>
          </a:p>
        </p:txBody>
      </p:sp>
      <p:pic>
        <p:nvPicPr>
          <p:cNvPr id="22" name="Picture 21">
            <a:extLst>
              <a:ext uri="{FF2B5EF4-FFF2-40B4-BE49-F238E27FC236}">
                <a16:creationId xmlns:a16="http://schemas.microsoft.com/office/drawing/2014/main" id="{90D3355E-2964-C0E5-C44B-A0DBF1980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pic>
        <p:nvPicPr>
          <p:cNvPr id="5" name="Picture 4">
            <a:extLst>
              <a:ext uri="{FF2B5EF4-FFF2-40B4-BE49-F238E27FC236}">
                <a16:creationId xmlns:a16="http://schemas.microsoft.com/office/drawing/2014/main" id="{1626C528-7613-B5A3-AC41-E081CF476274}"/>
              </a:ext>
            </a:extLst>
          </p:cNvPr>
          <p:cNvPicPr>
            <a:picLocks noChangeAspect="1"/>
          </p:cNvPicPr>
          <p:nvPr/>
        </p:nvPicPr>
        <p:blipFill rotWithShape="1">
          <a:blip r:embed="rId4">
            <a:extLst>
              <a:ext uri="{28A0092B-C50C-407E-A947-70E740481C1C}">
                <a14:useLocalDpi xmlns:a14="http://schemas.microsoft.com/office/drawing/2010/main" val="0"/>
              </a:ext>
            </a:extLst>
          </a:blip>
          <a:srcRect l="86" t="3962" r="12634" b="61"/>
          <a:stretch/>
        </p:blipFill>
        <p:spPr>
          <a:xfrm>
            <a:off x="333145" y="3008004"/>
            <a:ext cx="1491843" cy="994562"/>
          </a:xfrm>
          <a:prstGeom prst="rect">
            <a:avLst/>
          </a:prstGeom>
        </p:spPr>
      </p:pic>
      <p:sp>
        <p:nvSpPr>
          <p:cNvPr id="6" name="Text Placeholder 10">
            <a:extLst>
              <a:ext uri="{FF2B5EF4-FFF2-40B4-BE49-F238E27FC236}">
                <a16:creationId xmlns:a16="http://schemas.microsoft.com/office/drawing/2014/main" id="{D510AC82-4130-2BF6-A519-5E5FFDFAE20B}"/>
              </a:ext>
            </a:extLst>
          </p:cNvPr>
          <p:cNvSpPr txBox="1">
            <a:spLocks/>
          </p:cNvSpPr>
          <p:nvPr/>
        </p:nvSpPr>
        <p:spPr>
          <a:xfrm>
            <a:off x="260782" y="4026370"/>
            <a:ext cx="27265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All 3 dots are together.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Can be vertical or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horizontal.</a:t>
            </a:r>
          </a:p>
        </p:txBody>
      </p:sp>
      <p:pic>
        <p:nvPicPr>
          <p:cNvPr id="7" name="Picture 6">
            <a:extLst>
              <a:ext uri="{FF2B5EF4-FFF2-40B4-BE49-F238E27FC236}">
                <a16:creationId xmlns:a16="http://schemas.microsoft.com/office/drawing/2014/main" id="{F969EFCF-78C0-E799-8D58-D33748B19E64}"/>
              </a:ext>
            </a:extLst>
          </p:cNvPr>
          <p:cNvPicPr>
            <a:picLocks noChangeAspect="1"/>
          </p:cNvPicPr>
          <p:nvPr/>
        </p:nvPicPr>
        <p:blipFill rotWithShape="1">
          <a:blip r:embed="rId5">
            <a:extLst>
              <a:ext uri="{28A0092B-C50C-407E-A947-70E740481C1C}">
                <a14:useLocalDpi xmlns:a14="http://schemas.microsoft.com/office/drawing/2010/main" val="0"/>
              </a:ext>
            </a:extLst>
          </a:blip>
          <a:srcRect l="-15" t="45" r="15" b="70"/>
          <a:stretch/>
        </p:blipFill>
        <p:spPr>
          <a:xfrm>
            <a:off x="1933564" y="3008004"/>
            <a:ext cx="1491840" cy="994560"/>
          </a:xfrm>
          <a:prstGeom prst="rect">
            <a:avLst/>
          </a:prstGeom>
        </p:spPr>
      </p:pic>
      <p:sp>
        <p:nvSpPr>
          <p:cNvPr id="8" name="Text Placeholder 10">
            <a:extLst>
              <a:ext uri="{FF2B5EF4-FFF2-40B4-BE49-F238E27FC236}">
                <a16:creationId xmlns:a16="http://schemas.microsoft.com/office/drawing/2014/main" id="{E36E78D7-D182-F7F8-CDF5-DA195DCC6EB6}"/>
              </a:ext>
            </a:extLst>
          </p:cNvPr>
          <p:cNvSpPr txBox="1">
            <a:spLocks/>
          </p:cNvSpPr>
          <p:nvPr/>
        </p:nvSpPr>
        <p:spPr>
          <a:xfrm>
            <a:off x="1848894" y="4026370"/>
            <a:ext cx="2640313"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3 dots, 1 is separated.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Can be vertical or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horizontal.</a:t>
            </a:r>
          </a:p>
        </p:txBody>
      </p:sp>
      <p:pic>
        <p:nvPicPr>
          <p:cNvPr id="9" name="Picture 8">
            <a:extLst>
              <a:ext uri="{FF2B5EF4-FFF2-40B4-BE49-F238E27FC236}">
                <a16:creationId xmlns:a16="http://schemas.microsoft.com/office/drawing/2014/main" id="{73536502-7905-0A43-FF14-6F1CD2DD54CB}"/>
              </a:ext>
            </a:extLst>
          </p:cNvPr>
          <p:cNvPicPr>
            <a:picLocks noChangeAspect="1"/>
          </p:cNvPicPr>
          <p:nvPr/>
        </p:nvPicPr>
        <p:blipFill rotWithShape="1">
          <a:blip r:embed="rId6">
            <a:extLst>
              <a:ext uri="{28A0092B-C50C-407E-A947-70E740481C1C}">
                <a14:useLocalDpi xmlns:a14="http://schemas.microsoft.com/office/drawing/2010/main" val="0"/>
              </a:ext>
            </a:extLst>
          </a:blip>
          <a:srcRect l="56" t="6360" b="6360"/>
          <a:stretch/>
        </p:blipFill>
        <p:spPr>
          <a:xfrm rot="5400000">
            <a:off x="581785" y="4526246"/>
            <a:ext cx="994560" cy="1491840"/>
          </a:xfrm>
          <a:prstGeom prst="rect">
            <a:avLst/>
          </a:prstGeom>
        </p:spPr>
      </p:pic>
      <p:sp>
        <p:nvSpPr>
          <p:cNvPr id="10" name="Text Placeholder 10">
            <a:extLst>
              <a:ext uri="{FF2B5EF4-FFF2-40B4-BE49-F238E27FC236}">
                <a16:creationId xmlns:a16="http://schemas.microsoft.com/office/drawing/2014/main" id="{D22408F1-AFB1-3BCA-F8CA-3ED54E6D66D9}"/>
              </a:ext>
            </a:extLst>
          </p:cNvPr>
          <p:cNvSpPr txBox="1">
            <a:spLocks/>
          </p:cNvSpPr>
          <p:nvPr/>
        </p:nvSpPr>
        <p:spPr>
          <a:xfrm>
            <a:off x="258770" y="5778387"/>
            <a:ext cx="2299141"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3 dots in different sizes. </a:t>
            </a:r>
          </a:p>
        </p:txBody>
      </p:sp>
      <p:pic>
        <p:nvPicPr>
          <p:cNvPr id="11" name="Picture 10">
            <a:extLst>
              <a:ext uri="{FF2B5EF4-FFF2-40B4-BE49-F238E27FC236}">
                <a16:creationId xmlns:a16="http://schemas.microsoft.com/office/drawing/2014/main" id="{0559A041-77EE-8161-074B-C03309175EA1}"/>
              </a:ext>
            </a:extLst>
          </p:cNvPr>
          <p:cNvPicPr>
            <a:picLocks noChangeAspect="1"/>
          </p:cNvPicPr>
          <p:nvPr/>
        </p:nvPicPr>
        <p:blipFill rotWithShape="1">
          <a:blip r:embed="rId7">
            <a:extLst>
              <a:ext uri="{28A0092B-C50C-407E-A947-70E740481C1C}">
                <a14:useLocalDpi xmlns:a14="http://schemas.microsoft.com/office/drawing/2010/main" val="0"/>
              </a:ext>
            </a:extLst>
          </a:blip>
          <a:srcRect l="23" t="34" r="-879" b="-34"/>
          <a:stretch/>
        </p:blipFill>
        <p:spPr>
          <a:xfrm rot="5400000">
            <a:off x="2182204" y="4526246"/>
            <a:ext cx="994560" cy="1491840"/>
          </a:xfrm>
          <a:prstGeom prst="rect">
            <a:avLst/>
          </a:prstGeom>
        </p:spPr>
      </p:pic>
      <p:sp>
        <p:nvSpPr>
          <p:cNvPr id="13" name="Text Placeholder 10">
            <a:extLst>
              <a:ext uri="{FF2B5EF4-FFF2-40B4-BE49-F238E27FC236}">
                <a16:creationId xmlns:a16="http://schemas.microsoft.com/office/drawing/2014/main" id="{49261D01-218A-B748-BF61-D1694477DCE4}"/>
              </a:ext>
            </a:extLst>
          </p:cNvPr>
          <p:cNvSpPr txBox="1">
            <a:spLocks/>
          </p:cNvSpPr>
          <p:nvPr/>
        </p:nvSpPr>
        <p:spPr>
          <a:xfrm>
            <a:off x="1848894" y="5778387"/>
            <a:ext cx="1952593"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Level 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6 dots in same or </a:t>
            </a:r>
            <a:br>
              <a:rPr kumimoji="0" lang="en-US" sz="1000" b="0" i="0" u="none" strike="noStrike" kern="0" cap="none" spc="0" normalizeH="0" baseline="0" noProof="0">
                <a:ln>
                  <a:noFill/>
                </a:ln>
                <a:solidFill>
                  <a:prstClr val="black"/>
                </a:solidFill>
                <a:effectLst/>
                <a:uLnTx/>
                <a:uFillTx/>
                <a:latin typeface="DM Sans"/>
                <a:ea typeface="+mn-ea"/>
                <a:cs typeface="+mn-cs"/>
              </a:rPr>
            </a:br>
            <a:r>
              <a:rPr kumimoji="0" lang="en-US" sz="1000" b="0" i="0" u="none" strike="noStrike" kern="0" cap="none" spc="0" normalizeH="0" baseline="0" noProof="0">
                <a:ln>
                  <a:noFill/>
                </a:ln>
                <a:solidFill>
                  <a:prstClr val="black"/>
                </a:solidFill>
                <a:effectLst/>
                <a:uLnTx/>
                <a:uFillTx/>
                <a:latin typeface="DM Sans"/>
                <a:ea typeface="+mn-ea"/>
                <a:cs typeface="+mn-cs"/>
              </a:rPr>
              <a:t>different sizes.</a:t>
            </a:r>
          </a:p>
        </p:txBody>
      </p:sp>
      <p:cxnSp>
        <p:nvCxnSpPr>
          <p:cNvPr id="23" name="Straight Connector 22">
            <a:extLst>
              <a:ext uri="{FF2B5EF4-FFF2-40B4-BE49-F238E27FC236}">
                <a16:creationId xmlns:a16="http://schemas.microsoft.com/office/drawing/2014/main" id="{B2D57F2F-938F-2931-CE9F-D67A5B794745}"/>
              </a:ext>
            </a:extLst>
          </p:cNvPr>
          <p:cNvCxnSpPr>
            <a:cxnSpLocks/>
          </p:cNvCxnSpPr>
          <p:nvPr/>
        </p:nvCxnSpPr>
        <p:spPr>
          <a:xfrm>
            <a:off x="3620923" y="2581275"/>
            <a:ext cx="0" cy="386953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416DDFDB-A31A-9E5E-33C6-BF7EF22597FF}"/>
              </a:ext>
            </a:extLst>
          </p:cNvPr>
          <p:cNvGrpSpPr/>
          <p:nvPr/>
        </p:nvGrpSpPr>
        <p:grpSpPr>
          <a:xfrm>
            <a:off x="3729503" y="4774886"/>
            <a:ext cx="1561324" cy="1204192"/>
            <a:chOff x="6056587" y="3025005"/>
            <a:chExt cx="1561324" cy="1204192"/>
          </a:xfrm>
        </p:grpSpPr>
        <p:sp>
          <p:nvSpPr>
            <p:cNvPr id="26" name="Text Placeholder 10">
              <a:extLst>
                <a:ext uri="{FF2B5EF4-FFF2-40B4-BE49-F238E27FC236}">
                  <a16:creationId xmlns:a16="http://schemas.microsoft.com/office/drawing/2014/main" id="{79FE30AB-2DA8-7648-D93D-84D0C27C3F69}"/>
                </a:ext>
              </a:extLst>
            </p:cNvPr>
            <p:cNvSpPr txBox="1">
              <a:spLocks/>
            </p:cNvSpPr>
            <p:nvPr/>
          </p:nvSpPr>
          <p:spPr>
            <a:xfrm>
              <a:off x="6056587" y="4026370"/>
              <a:ext cx="815201" cy="202827"/>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Outline</a:t>
              </a:r>
            </a:p>
          </p:txBody>
        </p:sp>
        <p:sp>
          <p:nvSpPr>
            <p:cNvPr id="28" name="Rectangle 27">
              <a:extLst>
                <a:ext uri="{FF2B5EF4-FFF2-40B4-BE49-F238E27FC236}">
                  <a16:creationId xmlns:a16="http://schemas.microsoft.com/office/drawing/2014/main" id="{EA889092-77EF-E0C6-2A46-A5966EC25782}"/>
                </a:ext>
              </a:extLst>
            </p:cNvPr>
            <p:cNvSpPr/>
            <p:nvPr/>
          </p:nvSpPr>
          <p:spPr>
            <a:xfrm>
              <a:off x="6124323" y="3025005"/>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5EED254B-345D-B8D6-B434-D8FC1DC5638D}"/>
                </a:ext>
              </a:extLst>
            </p:cNvPr>
            <p:cNvPicPr>
              <a:picLocks noChangeAspect="1"/>
            </p:cNvPicPr>
            <p:nvPr/>
          </p:nvPicPr>
          <p:blipFill rotWithShape="1">
            <a:blip r:embed="rId8"/>
            <a:srcRect l="382"/>
            <a:stretch/>
          </p:blipFill>
          <p:spPr>
            <a:xfrm>
              <a:off x="6124323" y="3288637"/>
              <a:ext cx="1208575" cy="469433"/>
            </a:xfrm>
            <a:prstGeom prst="rect">
              <a:avLst/>
            </a:prstGeom>
          </p:spPr>
        </p:pic>
      </p:grpSp>
      <p:grpSp>
        <p:nvGrpSpPr>
          <p:cNvPr id="33" name="Group 32">
            <a:extLst>
              <a:ext uri="{FF2B5EF4-FFF2-40B4-BE49-F238E27FC236}">
                <a16:creationId xmlns:a16="http://schemas.microsoft.com/office/drawing/2014/main" id="{24A56C58-76CF-A727-0F14-17CADD87BE07}"/>
              </a:ext>
            </a:extLst>
          </p:cNvPr>
          <p:cNvGrpSpPr/>
          <p:nvPr/>
        </p:nvGrpSpPr>
        <p:grpSpPr>
          <a:xfrm>
            <a:off x="3729503" y="3008004"/>
            <a:ext cx="1578257" cy="1204192"/>
            <a:chOff x="4422520" y="3025005"/>
            <a:chExt cx="1578257" cy="1204192"/>
          </a:xfrm>
        </p:grpSpPr>
        <p:sp>
          <p:nvSpPr>
            <p:cNvPr id="24" name="Text Placeholder 10">
              <a:extLst>
                <a:ext uri="{FF2B5EF4-FFF2-40B4-BE49-F238E27FC236}">
                  <a16:creationId xmlns:a16="http://schemas.microsoft.com/office/drawing/2014/main" id="{67330065-2304-0E55-C5F1-412F021B2472}"/>
                </a:ext>
              </a:extLst>
            </p:cNvPr>
            <p:cNvSpPr txBox="1">
              <a:spLocks/>
            </p:cNvSpPr>
            <p:nvPr/>
          </p:nvSpPr>
          <p:spPr>
            <a:xfrm>
              <a:off x="4422520" y="4026370"/>
              <a:ext cx="815201" cy="202827"/>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Full color</a:t>
              </a:r>
            </a:p>
          </p:txBody>
        </p:sp>
        <p:sp>
          <p:nvSpPr>
            <p:cNvPr id="27" name="Rectangle 26">
              <a:extLst>
                <a:ext uri="{FF2B5EF4-FFF2-40B4-BE49-F238E27FC236}">
                  <a16:creationId xmlns:a16="http://schemas.microsoft.com/office/drawing/2014/main" id="{DA1DE16D-2645-4FE6-EDF1-7627B9E6E836}"/>
                </a:ext>
              </a:extLst>
            </p:cNvPr>
            <p:cNvSpPr/>
            <p:nvPr/>
          </p:nvSpPr>
          <p:spPr>
            <a:xfrm>
              <a:off x="4507189" y="3025005"/>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320ADA5D-0497-9929-B2E8-B63174B715D5}"/>
                </a:ext>
              </a:extLst>
            </p:cNvPr>
            <p:cNvPicPr>
              <a:picLocks noChangeAspect="1"/>
            </p:cNvPicPr>
            <p:nvPr/>
          </p:nvPicPr>
          <p:blipFill rotWithShape="1">
            <a:blip r:embed="rId9"/>
            <a:srcRect l="453"/>
            <a:stretch/>
          </p:blipFill>
          <p:spPr>
            <a:xfrm>
              <a:off x="4507189" y="3294733"/>
              <a:ext cx="1201647" cy="457240"/>
            </a:xfrm>
            <a:prstGeom prst="rect">
              <a:avLst/>
            </a:prstGeom>
          </p:spPr>
        </p:pic>
      </p:grpSp>
      <p:sp>
        <p:nvSpPr>
          <p:cNvPr id="34" name="TextBox 33">
            <a:extLst>
              <a:ext uri="{FF2B5EF4-FFF2-40B4-BE49-F238E27FC236}">
                <a16:creationId xmlns:a16="http://schemas.microsoft.com/office/drawing/2014/main" id="{5E22F694-DAF8-C092-5A88-CD335256CB24}"/>
              </a:ext>
            </a:extLst>
          </p:cNvPr>
          <p:cNvSpPr txBox="1"/>
          <p:nvPr/>
        </p:nvSpPr>
        <p:spPr>
          <a:xfrm>
            <a:off x="204842" y="2492624"/>
            <a:ext cx="3873004" cy="338554"/>
          </a:xfrm>
          <a:prstGeom prst="rect">
            <a:avLst/>
          </a:prstGeom>
          <a:noFill/>
        </p:spPr>
        <p:txBody>
          <a:bodyPr wrap="square">
            <a:spAutoFit/>
          </a:bodyPr>
          <a:lstStyle/>
          <a:p>
            <a:r>
              <a:rPr kumimoji="0" lang="en-US" sz="1600" b="1" i="0" u="none" strike="noStrike" kern="0" cap="none" spc="0" normalizeH="0" baseline="0" noProof="0">
                <a:ln>
                  <a:noFill/>
                </a:ln>
                <a:solidFill>
                  <a:prstClr val="black"/>
                </a:solidFill>
                <a:effectLst/>
                <a:uLnTx/>
                <a:uFillTx/>
                <a:latin typeface="DM Sans"/>
                <a:ea typeface="+mn-ea"/>
                <a:cs typeface="+mn-cs"/>
              </a:rPr>
              <a:t>Permutation levels</a:t>
            </a:r>
            <a:endParaRPr lang="en-US" sz="1600"/>
          </a:p>
        </p:txBody>
      </p:sp>
      <p:sp>
        <p:nvSpPr>
          <p:cNvPr id="37" name="TextBox 36">
            <a:extLst>
              <a:ext uri="{FF2B5EF4-FFF2-40B4-BE49-F238E27FC236}">
                <a16:creationId xmlns:a16="http://schemas.microsoft.com/office/drawing/2014/main" id="{3BBECCBF-638B-04F8-EA4C-F3EBDED927C4}"/>
              </a:ext>
            </a:extLst>
          </p:cNvPr>
          <p:cNvSpPr txBox="1"/>
          <p:nvPr/>
        </p:nvSpPr>
        <p:spPr>
          <a:xfrm>
            <a:off x="5711545" y="2492624"/>
            <a:ext cx="3299642" cy="338554"/>
          </a:xfrm>
          <a:prstGeom prst="rect">
            <a:avLst/>
          </a:prstGeom>
          <a:noFill/>
        </p:spPr>
        <p:txBody>
          <a:bodyPr wrap="square">
            <a:spAutoFit/>
          </a:bodyPr>
          <a:lstStyle/>
          <a:p>
            <a:r>
              <a:rPr kumimoji="0" lang="en-US" sz="1600" b="1" i="0" u="none" strike="noStrike" kern="0" cap="none" spc="0" normalizeH="0" baseline="0" noProof="0">
                <a:ln>
                  <a:noFill/>
                </a:ln>
                <a:solidFill>
                  <a:prstClr val="black"/>
                </a:solidFill>
                <a:effectLst/>
                <a:uLnTx/>
                <a:uFillTx/>
                <a:latin typeface="DM Sans"/>
                <a:ea typeface="+mn-ea"/>
                <a:cs typeface="+mn-cs"/>
              </a:rPr>
              <a:t>Don’ts</a:t>
            </a:r>
            <a:endParaRPr lang="en-US" sz="1600"/>
          </a:p>
        </p:txBody>
      </p:sp>
      <p:sp>
        <p:nvSpPr>
          <p:cNvPr id="20" name="TextBox 19">
            <a:extLst>
              <a:ext uri="{FF2B5EF4-FFF2-40B4-BE49-F238E27FC236}">
                <a16:creationId xmlns:a16="http://schemas.microsoft.com/office/drawing/2014/main" id="{C5D5CE2C-128D-A0E8-B02B-93E7A708A670}"/>
              </a:ext>
            </a:extLst>
          </p:cNvPr>
          <p:cNvSpPr txBox="1"/>
          <p:nvPr/>
        </p:nvSpPr>
        <p:spPr>
          <a:xfrm>
            <a:off x="297675" y="819134"/>
            <a:ext cx="1140459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chemeClr val="accent4"/>
                </a:solidFill>
                <a:effectLst/>
                <a:uLnTx/>
                <a:uFillTx/>
                <a:latin typeface="Lora" pitchFamily="2" charset="0"/>
                <a:ea typeface="+mn-ea"/>
                <a:cs typeface="+mn-cs"/>
              </a:rPr>
              <a:t>The three dots are a symbol of our brand. They represent our three brand forces and our purpose of bringing progress to life.  </a:t>
            </a:r>
          </a:p>
        </p:txBody>
      </p:sp>
      <p:sp>
        <p:nvSpPr>
          <p:cNvPr id="36" name="TextBox 35">
            <a:extLst>
              <a:ext uri="{FF2B5EF4-FFF2-40B4-BE49-F238E27FC236}">
                <a16:creationId xmlns:a16="http://schemas.microsoft.com/office/drawing/2014/main" id="{143185E2-3C25-BF2E-9B50-3D1339075C7C}"/>
              </a:ext>
            </a:extLst>
          </p:cNvPr>
          <p:cNvSpPr txBox="1"/>
          <p:nvPr/>
        </p:nvSpPr>
        <p:spPr>
          <a:xfrm>
            <a:off x="3749364" y="2492624"/>
            <a:ext cx="1541461" cy="338554"/>
          </a:xfrm>
          <a:prstGeom prst="rect">
            <a:avLst/>
          </a:prstGeom>
          <a:noFill/>
        </p:spPr>
        <p:txBody>
          <a:bodyPr wrap="square">
            <a:spAutoFit/>
          </a:bodyPr>
          <a:lstStyle/>
          <a:p>
            <a:r>
              <a:rPr kumimoji="0" lang="en-US" sz="1600" b="1" i="0" u="none" strike="noStrike" kern="0" cap="none" spc="0" normalizeH="0" baseline="0" noProof="0">
                <a:ln>
                  <a:noFill/>
                </a:ln>
                <a:solidFill>
                  <a:prstClr val="black"/>
                </a:solidFill>
                <a:effectLst/>
                <a:uLnTx/>
                <a:uFillTx/>
                <a:latin typeface="DM Sans"/>
                <a:ea typeface="+mn-ea"/>
                <a:cs typeface="+mn-cs"/>
              </a:rPr>
              <a:t>Styles</a:t>
            </a:r>
            <a:endParaRPr lang="en-US" sz="1600"/>
          </a:p>
        </p:txBody>
      </p:sp>
      <p:grpSp>
        <p:nvGrpSpPr>
          <p:cNvPr id="115" name="Group 114">
            <a:extLst>
              <a:ext uri="{FF2B5EF4-FFF2-40B4-BE49-F238E27FC236}">
                <a16:creationId xmlns:a16="http://schemas.microsoft.com/office/drawing/2014/main" id="{CCA38FF1-9B73-CA63-D669-7C2518F8F3D5}"/>
              </a:ext>
            </a:extLst>
          </p:cNvPr>
          <p:cNvGrpSpPr/>
          <p:nvPr/>
        </p:nvGrpSpPr>
        <p:grpSpPr>
          <a:xfrm>
            <a:off x="5726919" y="4774886"/>
            <a:ext cx="1543050" cy="996696"/>
            <a:chOff x="5726919" y="4774887"/>
            <a:chExt cx="1543050" cy="996696"/>
          </a:xfrm>
        </p:grpSpPr>
        <p:sp>
          <p:nvSpPr>
            <p:cNvPr id="45" name="Rectangle 44">
              <a:extLst>
                <a:ext uri="{FF2B5EF4-FFF2-40B4-BE49-F238E27FC236}">
                  <a16:creationId xmlns:a16="http://schemas.microsoft.com/office/drawing/2014/main" id="{47A01EA3-382B-D4FF-EEC0-11E3FC508645}"/>
                </a:ext>
              </a:extLst>
            </p:cNvPr>
            <p:cNvSpPr/>
            <p:nvPr/>
          </p:nvSpPr>
          <p:spPr>
            <a:xfrm>
              <a:off x="5751651" y="4774887"/>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7" name="Picture 66">
              <a:extLst>
                <a:ext uri="{FF2B5EF4-FFF2-40B4-BE49-F238E27FC236}">
                  <a16:creationId xmlns:a16="http://schemas.microsoft.com/office/drawing/2014/main" id="{18BD1E29-C258-1890-17EF-29F5555F768B}"/>
                </a:ext>
              </a:extLst>
            </p:cNvPr>
            <p:cNvPicPr>
              <a:picLocks noChangeAspect="1"/>
            </p:cNvPicPr>
            <p:nvPr/>
          </p:nvPicPr>
          <p:blipFill rotWithShape="1">
            <a:blip r:embed="rId10"/>
            <a:srcRect l="70" r="342"/>
            <a:stretch/>
          </p:blipFill>
          <p:spPr>
            <a:xfrm>
              <a:off x="5751650" y="4933826"/>
              <a:ext cx="1493589" cy="676715"/>
            </a:xfrm>
            <a:prstGeom prst="rect">
              <a:avLst/>
            </a:prstGeom>
          </p:spPr>
        </p:pic>
        <p:sp>
          <p:nvSpPr>
            <p:cNvPr id="81" name="TextBox 80">
              <a:extLst>
                <a:ext uri="{FF2B5EF4-FFF2-40B4-BE49-F238E27FC236}">
                  <a16:creationId xmlns:a16="http://schemas.microsoft.com/office/drawing/2014/main" id="{686D113F-BA83-B22E-9927-7F0CEC64F07D}"/>
                </a:ext>
              </a:extLst>
            </p:cNvPr>
            <p:cNvSpPr txBox="1"/>
            <p:nvPr/>
          </p:nvSpPr>
          <p:spPr>
            <a:xfrm>
              <a:off x="5726919" y="5081270"/>
              <a:ext cx="1543050" cy="400110"/>
            </a:xfrm>
            <a:prstGeom prst="rect">
              <a:avLst/>
            </a:prstGeom>
            <a:noFill/>
          </p:spPr>
          <p:txBody>
            <a:bodyPr wrap="square" rtlCol="0">
              <a:spAutoFit/>
            </a:bodyPr>
            <a:lstStyle/>
            <a:p>
              <a:r>
                <a:rPr lang="en-US" sz="1000" b="1">
                  <a:solidFill>
                    <a:schemeClr val="bg1"/>
                  </a:solidFill>
                </a:rPr>
                <a:t>We bring </a:t>
              </a:r>
              <a:br>
                <a:rPr lang="en-US" sz="1000" b="1">
                  <a:solidFill>
                    <a:schemeClr val="bg1"/>
                  </a:solidFill>
                </a:rPr>
              </a:br>
              <a:r>
                <a:rPr lang="en-US" sz="1000" b="1">
                  <a:solidFill>
                    <a:schemeClr val="bg1"/>
                  </a:solidFill>
                </a:rPr>
                <a:t>progress to life</a:t>
              </a:r>
            </a:p>
          </p:txBody>
        </p:sp>
      </p:grpSp>
      <p:grpSp>
        <p:nvGrpSpPr>
          <p:cNvPr id="113" name="Group 112">
            <a:extLst>
              <a:ext uri="{FF2B5EF4-FFF2-40B4-BE49-F238E27FC236}">
                <a16:creationId xmlns:a16="http://schemas.microsoft.com/office/drawing/2014/main" id="{37600323-B3F7-67A2-51DE-1F73F170EE14}"/>
              </a:ext>
            </a:extLst>
          </p:cNvPr>
          <p:cNvGrpSpPr/>
          <p:nvPr/>
        </p:nvGrpSpPr>
        <p:grpSpPr>
          <a:xfrm>
            <a:off x="5765711" y="3008004"/>
            <a:ext cx="1496461" cy="996696"/>
            <a:chOff x="5765711" y="3008004"/>
            <a:chExt cx="1496461" cy="996696"/>
          </a:xfrm>
        </p:grpSpPr>
        <p:sp>
          <p:nvSpPr>
            <p:cNvPr id="41" name="Rectangle 40">
              <a:extLst>
                <a:ext uri="{FF2B5EF4-FFF2-40B4-BE49-F238E27FC236}">
                  <a16:creationId xmlns:a16="http://schemas.microsoft.com/office/drawing/2014/main" id="{F7FC5EFB-4D88-76E7-3776-40D05FB40972}"/>
                </a:ext>
              </a:extLst>
            </p:cNvPr>
            <p:cNvSpPr/>
            <p:nvPr/>
          </p:nvSpPr>
          <p:spPr>
            <a:xfrm>
              <a:off x="5768584" y="3008004"/>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9" name="Picture 98">
              <a:extLst>
                <a:ext uri="{FF2B5EF4-FFF2-40B4-BE49-F238E27FC236}">
                  <a16:creationId xmlns:a16="http://schemas.microsoft.com/office/drawing/2014/main" id="{1A9ADF15-230B-E4C2-30E3-71071B78FAB7}"/>
                </a:ext>
              </a:extLst>
            </p:cNvPr>
            <p:cNvPicPr>
              <a:picLocks noChangeAspect="1"/>
            </p:cNvPicPr>
            <p:nvPr/>
          </p:nvPicPr>
          <p:blipFill rotWithShape="1">
            <a:blip r:embed="rId11"/>
            <a:srcRect l="21" r="197"/>
            <a:stretch/>
          </p:blipFill>
          <p:spPr>
            <a:xfrm>
              <a:off x="5765711" y="3220241"/>
              <a:ext cx="1496461" cy="585267"/>
            </a:xfrm>
            <a:prstGeom prst="rect">
              <a:avLst/>
            </a:prstGeom>
          </p:spPr>
        </p:pic>
      </p:grpSp>
      <p:grpSp>
        <p:nvGrpSpPr>
          <p:cNvPr id="112" name="Group 111">
            <a:extLst>
              <a:ext uri="{FF2B5EF4-FFF2-40B4-BE49-F238E27FC236}">
                <a16:creationId xmlns:a16="http://schemas.microsoft.com/office/drawing/2014/main" id="{21D5F335-A8D1-1294-AF0C-485C39E5138F}"/>
              </a:ext>
            </a:extLst>
          </p:cNvPr>
          <p:cNvGrpSpPr/>
          <p:nvPr/>
        </p:nvGrpSpPr>
        <p:grpSpPr>
          <a:xfrm>
            <a:off x="7313401" y="3008004"/>
            <a:ext cx="1493588" cy="996696"/>
            <a:chOff x="7313401" y="3008004"/>
            <a:chExt cx="1493588" cy="996696"/>
          </a:xfrm>
        </p:grpSpPr>
        <p:sp>
          <p:nvSpPr>
            <p:cNvPr id="42" name="Rectangle 41">
              <a:extLst>
                <a:ext uri="{FF2B5EF4-FFF2-40B4-BE49-F238E27FC236}">
                  <a16:creationId xmlns:a16="http://schemas.microsoft.com/office/drawing/2014/main" id="{1BE9E198-55C8-D6CD-3432-820C5DC32E93}"/>
                </a:ext>
              </a:extLst>
            </p:cNvPr>
            <p:cNvSpPr/>
            <p:nvPr/>
          </p:nvSpPr>
          <p:spPr>
            <a:xfrm>
              <a:off x="7313401" y="3008004"/>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Picture 102">
              <a:extLst>
                <a:ext uri="{FF2B5EF4-FFF2-40B4-BE49-F238E27FC236}">
                  <a16:creationId xmlns:a16="http://schemas.microsoft.com/office/drawing/2014/main" id="{072BDF05-F3DC-861E-C230-18D34CDD5500}"/>
                </a:ext>
              </a:extLst>
            </p:cNvPr>
            <p:cNvPicPr>
              <a:picLocks noChangeAspect="1"/>
            </p:cNvPicPr>
            <p:nvPr/>
          </p:nvPicPr>
          <p:blipFill rotWithShape="1">
            <a:blip r:embed="rId12"/>
            <a:srcRect l="210" b="1030"/>
            <a:stretch/>
          </p:blipFill>
          <p:spPr>
            <a:xfrm>
              <a:off x="7313401" y="3414915"/>
              <a:ext cx="517116" cy="585268"/>
            </a:xfrm>
            <a:prstGeom prst="rect">
              <a:avLst/>
            </a:prstGeom>
          </p:spPr>
        </p:pic>
      </p:grpSp>
      <p:grpSp>
        <p:nvGrpSpPr>
          <p:cNvPr id="111" name="Group 110">
            <a:extLst>
              <a:ext uri="{FF2B5EF4-FFF2-40B4-BE49-F238E27FC236}">
                <a16:creationId xmlns:a16="http://schemas.microsoft.com/office/drawing/2014/main" id="{681A205C-E68B-4E81-DBD9-4F1555D92D12}"/>
              </a:ext>
            </a:extLst>
          </p:cNvPr>
          <p:cNvGrpSpPr/>
          <p:nvPr/>
        </p:nvGrpSpPr>
        <p:grpSpPr>
          <a:xfrm>
            <a:off x="8858218" y="3008004"/>
            <a:ext cx="1493588" cy="996696"/>
            <a:chOff x="8858218" y="3008004"/>
            <a:chExt cx="1493588" cy="996696"/>
          </a:xfrm>
        </p:grpSpPr>
        <p:sp>
          <p:nvSpPr>
            <p:cNvPr id="43" name="Rectangle 42">
              <a:extLst>
                <a:ext uri="{FF2B5EF4-FFF2-40B4-BE49-F238E27FC236}">
                  <a16:creationId xmlns:a16="http://schemas.microsoft.com/office/drawing/2014/main" id="{60DD350E-BDED-B668-1333-B30ADCAC1EDC}"/>
                </a:ext>
              </a:extLst>
            </p:cNvPr>
            <p:cNvSpPr/>
            <p:nvPr/>
          </p:nvSpPr>
          <p:spPr>
            <a:xfrm>
              <a:off x="8858218" y="3008004"/>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 name="Picture 103">
              <a:extLst>
                <a:ext uri="{FF2B5EF4-FFF2-40B4-BE49-F238E27FC236}">
                  <a16:creationId xmlns:a16="http://schemas.microsoft.com/office/drawing/2014/main" id="{C69F17F4-C75C-E292-8393-65E2E72D5AEA}"/>
                </a:ext>
              </a:extLst>
            </p:cNvPr>
            <p:cNvPicPr>
              <a:picLocks noChangeAspect="1"/>
            </p:cNvPicPr>
            <p:nvPr/>
          </p:nvPicPr>
          <p:blipFill rotWithShape="1">
            <a:blip r:embed="rId13"/>
            <a:srcRect l="42" r="368"/>
            <a:stretch/>
          </p:blipFill>
          <p:spPr>
            <a:xfrm>
              <a:off x="8858218" y="3244807"/>
              <a:ext cx="1493588" cy="573074"/>
            </a:xfrm>
            <a:prstGeom prst="rect">
              <a:avLst/>
            </a:prstGeom>
          </p:spPr>
        </p:pic>
      </p:grpSp>
      <p:grpSp>
        <p:nvGrpSpPr>
          <p:cNvPr id="110" name="Group 109">
            <a:extLst>
              <a:ext uri="{FF2B5EF4-FFF2-40B4-BE49-F238E27FC236}">
                <a16:creationId xmlns:a16="http://schemas.microsoft.com/office/drawing/2014/main" id="{FB58C102-22E6-8983-163D-E53513D3B252}"/>
              </a:ext>
            </a:extLst>
          </p:cNvPr>
          <p:cNvGrpSpPr/>
          <p:nvPr/>
        </p:nvGrpSpPr>
        <p:grpSpPr>
          <a:xfrm>
            <a:off x="10422115" y="3008004"/>
            <a:ext cx="1493588" cy="996696"/>
            <a:chOff x="10422115" y="3022040"/>
            <a:chExt cx="1493588" cy="996696"/>
          </a:xfrm>
        </p:grpSpPr>
        <p:sp>
          <p:nvSpPr>
            <p:cNvPr id="52" name="Rectangle 51">
              <a:extLst>
                <a:ext uri="{FF2B5EF4-FFF2-40B4-BE49-F238E27FC236}">
                  <a16:creationId xmlns:a16="http://schemas.microsoft.com/office/drawing/2014/main" id="{6946ECE1-4B98-0D1C-EE85-84AE967A3DB5}"/>
                </a:ext>
              </a:extLst>
            </p:cNvPr>
            <p:cNvSpPr/>
            <p:nvPr/>
          </p:nvSpPr>
          <p:spPr>
            <a:xfrm>
              <a:off x="10422115" y="3022040"/>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49F73348-E8BD-7B66-978A-A344BFA40740}"/>
                </a:ext>
              </a:extLst>
            </p:cNvPr>
            <p:cNvSpPr>
              <a:spLocks noChangeAspect="1"/>
            </p:cNvSpPr>
            <p:nvPr/>
          </p:nvSpPr>
          <p:spPr>
            <a:xfrm>
              <a:off x="11274396" y="3309742"/>
              <a:ext cx="443204" cy="443204"/>
            </a:xfrm>
            <a:prstGeom prst="ellipse">
              <a:avLst/>
            </a:prstGeom>
            <a:noFill/>
            <a:ln w="9525">
              <a:solidFill>
                <a:srgbClr val="D342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5" name="Picture 104">
              <a:extLst>
                <a:ext uri="{FF2B5EF4-FFF2-40B4-BE49-F238E27FC236}">
                  <a16:creationId xmlns:a16="http://schemas.microsoft.com/office/drawing/2014/main" id="{63AC7793-907B-CE0E-F10C-003BB2DFF356}"/>
                </a:ext>
              </a:extLst>
            </p:cNvPr>
            <p:cNvPicPr>
              <a:picLocks noChangeAspect="1"/>
            </p:cNvPicPr>
            <p:nvPr/>
          </p:nvPicPr>
          <p:blipFill rotWithShape="1">
            <a:blip r:embed="rId14"/>
            <a:srcRect l="198" b="844"/>
            <a:stretch/>
          </p:blipFill>
          <p:spPr>
            <a:xfrm>
              <a:off x="10422115" y="3353776"/>
              <a:ext cx="480668" cy="664960"/>
            </a:xfrm>
            <a:prstGeom prst="rect">
              <a:avLst/>
            </a:prstGeom>
          </p:spPr>
        </p:pic>
      </p:grpSp>
      <p:grpSp>
        <p:nvGrpSpPr>
          <p:cNvPr id="116" name="Group 115">
            <a:extLst>
              <a:ext uri="{FF2B5EF4-FFF2-40B4-BE49-F238E27FC236}">
                <a16:creationId xmlns:a16="http://schemas.microsoft.com/office/drawing/2014/main" id="{5771F8CC-DADB-9DE2-83DC-94801295DBF4}"/>
              </a:ext>
            </a:extLst>
          </p:cNvPr>
          <p:cNvGrpSpPr/>
          <p:nvPr/>
        </p:nvGrpSpPr>
        <p:grpSpPr>
          <a:xfrm>
            <a:off x="7296468" y="4774886"/>
            <a:ext cx="1493588" cy="996697"/>
            <a:chOff x="7296468" y="4774886"/>
            <a:chExt cx="1493588" cy="996697"/>
          </a:xfrm>
        </p:grpSpPr>
        <p:sp>
          <p:nvSpPr>
            <p:cNvPr id="46" name="Rectangle 45">
              <a:extLst>
                <a:ext uri="{FF2B5EF4-FFF2-40B4-BE49-F238E27FC236}">
                  <a16:creationId xmlns:a16="http://schemas.microsoft.com/office/drawing/2014/main" id="{C1E6AF04-0A04-CEC4-E508-76F04541CD3F}"/>
                </a:ext>
              </a:extLst>
            </p:cNvPr>
            <p:cNvSpPr/>
            <p:nvPr/>
          </p:nvSpPr>
          <p:spPr>
            <a:xfrm>
              <a:off x="7296468" y="4774887"/>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387A6BC1-DD55-AE5D-7294-350745D54BEF}"/>
                </a:ext>
              </a:extLst>
            </p:cNvPr>
            <p:cNvSpPr>
              <a:spLocks noChangeAspect="1"/>
            </p:cNvSpPr>
            <p:nvPr/>
          </p:nvSpPr>
          <p:spPr>
            <a:xfrm>
              <a:off x="7775641" y="5261042"/>
              <a:ext cx="408755" cy="408755"/>
            </a:xfrm>
            <a:prstGeom prst="ellipse">
              <a:avLst/>
            </a:prstGeom>
            <a:solidFill>
              <a:srgbClr val="D342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7" name="Picture 86">
              <a:extLst>
                <a:ext uri="{FF2B5EF4-FFF2-40B4-BE49-F238E27FC236}">
                  <a16:creationId xmlns:a16="http://schemas.microsoft.com/office/drawing/2014/main" id="{A20A2294-FD2D-5A97-8F8D-16F8DAA3683B}"/>
                </a:ext>
              </a:extLst>
            </p:cNvPr>
            <p:cNvPicPr>
              <a:picLocks noChangeAspect="1"/>
            </p:cNvPicPr>
            <p:nvPr/>
          </p:nvPicPr>
          <p:blipFill rotWithShape="1">
            <a:blip r:embed="rId15"/>
            <a:srcRect l="2909" t="52178" r="73500" b="153"/>
            <a:stretch/>
          </p:blipFill>
          <p:spPr>
            <a:xfrm>
              <a:off x="7346563" y="4846665"/>
              <a:ext cx="663422" cy="663422"/>
            </a:xfrm>
            <a:prstGeom prst="ellipse">
              <a:avLst/>
            </a:prstGeom>
          </p:spPr>
        </p:pic>
        <p:pic>
          <p:nvPicPr>
            <p:cNvPr id="106" name="Picture 105">
              <a:extLst>
                <a:ext uri="{FF2B5EF4-FFF2-40B4-BE49-F238E27FC236}">
                  <a16:creationId xmlns:a16="http://schemas.microsoft.com/office/drawing/2014/main" id="{A38EB9D8-F025-9235-A578-BC1147B6E6BF}"/>
                </a:ext>
              </a:extLst>
            </p:cNvPr>
            <p:cNvPicPr>
              <a:picLocks noChangeAspect="1"/>
            </p:cNvPicPr>
            <p:nvPr/>
          </p:nvPicPr>
          <p:blipFill rotWithShape="1">
            <a:blip r:embed="rId16"/>
            <a:srcRect t="718"/>
            <a:stretch/>
          </p:blipFill>
          <p:spPr>
            <a:xfrm>
              <a:off x="8478920" y="4774886"/>
              <a:ext cx="231668" cy="151319"/>
            </a:xfrm>
            <a:prstGeom prst="rect">
              <a:avLst/>
            </a:prstGeom>
          </p:spPr>
        </p:pic>
      </p:grpSp>
      <p:grpSp>
        <p:nvGrpSpPr>
          <p:cNvPr id="118" name="Group 117">
            <a:extLst>
              <a:ext uri="{FF2B5EF4-FFF2-40B4-BE49-F238E27FC236}">
                <a16:creationId xmlns:a16="http://schemas.microsoft.com/office/drawing/2014/main" id="{0FE90E8D-FE93-2BDB-B11E-52744C47ACE1}"/>
              </a:ext>
            </a:extLst>
          </p:cNvPr>
          <p:cNvGrpSpPr/>
          <p:nvPr/>
        </p:nvGrpSpPr>
        <p:grpSpPr>
          <a:xfrm>
            <a:off x="10386102" y="4774886"/>
            <a:ext cx="1493589" cy="996696"/>
            <a:chOff x="10386102" y="4774887"/>
            <a:chExt cx="1493589" cy="996696"/>
          </a:xfrm>
        </p:grpSpPr>
        <p:sp>
          <p:nvSpPr>
            <p:cNvPr id="53" name="Rectangle 52">
              <a:extLst>
                <a:ext uri="{FF2B5EF4-FFF2-40B4-BE49-F238E27FC236}">
                  <a16:creationId xmlns:a16="http://schemas.microsoft.com/office/drawing/2014/main" id="{94CB2570-982A-0DF8-50E3-1514AC6E3A49}"/>
                </a:ext>
              </a:extLst>
            </p:cNvPr>
            <p:cNvSpPr/>
            <p:nvPr/>
          </p:nvSpPr>
          <p:spPr>
            <a:xfrm>
              <a:off x="10386102" y="4774887"/>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7" name="Picture 106">
              <a:extLst>
                <a:ext uri="{FF2B5EF4-FFF2-40B4-BE49-F238E27FC236}">
                  <a16:creationId xmlns:a16="http://schemas.microsoft.com/office/drawing/2014/main" id="{42BD4F97-02CD-FE9A-485A-194EF1D3D7A9}"/>
                </a:ext>
              </a:extLst>
            </p:cNvPr>
            <p:cNvPicPr>
              <a:picLocks noChangeAspect="1"/>
            </p:cNvPicPr>
            <p:nvPr/>
          </p:nvPicPr>
          <p:blipFill rotWithShape="1">
            <a:blip r:embed="rId17"/>
            <a:srcRect r="156"/>
            <a:stretch/>
          </p:blipFill>
          <p:spPr>
            <a:xfrm>
              <a:off x="10917939" y="4976501"/>
              <a:ext cx="961752" cy="591363"/>
            </a:xfrm>
            <a:prstGeom prst="rect">
              <a:avLst/>
            </a:prstGeom>
          </p:spPr>
        </p:pic>
      </p:grpSp>
      <p:grpSp>
        <p:nvGrpSpPr>
          <p:cNvPr id="117" name="Group 116">
            <a:extLst>
              <a:ext uri="{FF2B5EF4-FFF2-40B4-BE49-F238E27FC236}">
                <a16:creationId xmlns:a16="http://schemas.microsoft.com/office/drawing/2014/main" id="{B1D77DE2-90AA-2E9E-CCEE-B6BA321B6663}"/>
              </a:ext>
            </a:extLst>
          </p:cNvPr>
          <p:cNvGrpSpPr/>
          <p:nvPr/>
        </p:nvGrpSpPr>
        <p:grpSpPr>
          <a:xfrm>
            <a:off x="8840151" y="4774886"/>
            <a:ext cx="1494722" cy="996696"/>
            <a:chOff x="8840151" y="4774887"/>
            <a:chExt cx="1494722" cy="996696"/>
          </a:xfrm>
        </p:grpSpPr>
        <p:sp>
          <p:nvSpPr>
            <p:cNvPr id="47" name="Rectangle 46">
              <a:extLst>
                <a:ext uri="{FF2B5EF4-FFF2-40B4-BE49-F238E27FC236}">
                  <a16:creationId xmlns:a16="http://schemas.microsoft.com/office/drawing/2014/main" id="{5D8E35FC-6625-369C-E7DE-CB382D0C3135}"/>
                </a:ext>
              </a:extLst>
            </p:cNvPr>
            <p:cNvSpPr/>
            <p:nvPr/>
          </p:nvSpPr>
          <p:spPr>
            <a:xfrm>
              <a:off x="8841285" y="4774887"/>
              <a:ext cx="1493588" cy="996696"/>
            </a:xfrm>
            <a:prstGeom prst="rect">
              <a:avLst/>
            </a:prstGeom>
            <a:solidFill>
              <a:srgbClr val="9D28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8" name="Picture 107">
              <a:extLst>
                <a:ext uri="{FF2B5EF4-FFF2-40B4-BE49-F238E27FC236}">
                  <a16:creationId xmlns:a16="http://schemas.microsoft.com/office/drawing/2014/main" id="{F30FC5F7-29DA-3AB6-6AB2-98FEA6D62E1A}"/>
                </a:ext>
              </a:extLst>
            </p:cNvPr>
            <p:cNvPicPr>
              <a:picLocks noChangeAspect="1"/>
            </p:cNvPicPr>
            <p:nvPr/>
          </p:nvPicPr>
          <p:blipFill rotWithShape="1">
            <a:blip r:embed="rId18"/>
            <a:srcRect l="220" r="113"/>
            <a:stretch/>
          </p:blipFill>
          <p:spPr>
            <a:xfrm>
              <a:off x="8840151" y="5010170"/>
              <a:ext cx="1494722" cy="585267"/>
            </a:xfrm>
            <a:prstGeom prst="rect">
              <a:avLst/>
            </a:prstGeom>
          </p:spPr>
        </p:pic>
      </p:grpSp>
      <p:sp>
        <p:nvSpPr>
          <p:cNvPr id="109" name="Text Placeholder 10">
            <a:extLst>
              <a:ext uri="{FF2B5EF4-FFF2-40B4-BE49-F238E27FC236}">
                <a16:creationId xmlns:a16="http://schemas.microsoft.com/office/drawing/2014/main" id="{2E94EF02-6699-BB87-0892-6FB5E4E83127}"/>
              </a:ext>
            </a:extLst>
          </p:cNvPr>
          <p:cNvSpPr txBox="1">
            <a:spLocks/>
          </p:cNvSpPr>
          <p:nvPr/>
        </p:nvSpPr>
        <p:spPr>
          <a:xfrm>
            <a:off x="5726171" y="4017745"/>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Don’t use full color dots with outline stoke</a:t>
            </a:r>
          </a:p>
        </p:txBody>
      </p:sp>
      <p:sp>
        <p:nvSpPr>
          <p:cNvPr id="119" name="Text Placeholder 10">
            <a:extLst>
              <a:ext uri="{FF2B5EF4-FFF2-40B4-BE49-F238E27FC236}">
                <a16:creationId xmlns:a16="http://schemas.microsoft.com/office/drawing/2014/main" id="{543F8F1A-B5FA-6DBE-4CBE-20733903DB8B}"/>
              </a:ext>
            </a:extLst>
          </p:cNvPr>
          <p:cNvSpPr txBox="1">
            <a:spLocks/>
          </p:cNvSpPr>
          <p:nvPr/>
        </p:nvSpPr>
        <p:spPr>
          <a:xfrm>
            <a:off x="5726171" y="5778387"/>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Dots can’t be used as containers for text</a:t>
            </a:r>
          </a:p>
        </p:txBody>
      </p:sp>
      <p:sp>
        <p:nvSpPr>
          <p:cNvPr id="120" name="Text Placeholder 10">
            <a:extLst>
              <a:ext uri="{FF2B5EF4-FFF2-40B4-BE49-F238E27FC236}">
                <a16:creationId xmlns:a16="http://schemas.microsoft.com/office/drawing/2014/main" id="{59131ECD-F90A-67D0-0BFF-579CBF411562}"/>
              </a:ext>
            </a:extLst>
          </p:cNvPr>
          <p:cNvSpPr txBox="1">
            <a:spLocks/>
          </p:cNvSpPr>
          <p:nvPr/>
        </p:nvSpPr>
        <p:spPr>
          <a:xfrm>
            <a:off x="7296468" y="5778387"/>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Dots can’t be used as containers for photos</a:t>
            </a:r>
          </a:p>
        </p:txBody>
      </p:sp>
      <p:sp>
        <p:nvSpPr>
          <p:cNvPr id="121" name="Text Placeholder 10">
            <a:extLst>
              <a:ext uri="{FF2B5EF4-FFF2-40B4-BE49-F238E27FC236}">
                <a16:creationId xmlns:a16="http://schemas.microsoft.com/office/drawing/2014/main" id="{F838DE7C-C9D9-70A4-7660-D5B094232C8A}"/>
              </a:ext>
            </a:extLst>
          </p:cNvPr>
          <p:cNvSpPr txBox="1">
            <a:spLocks/>
          </p:cNvSpPr>
          <p:nvPr/>
        </p:nvSpPr>
        <p:spPr>
          <a:xfrm>
            <a:off x="8840151" y="5778387"/>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Don’t merge the dots when using outline</a:t>
            </a:r>
          </a:p>
        </p:txBody>
      </p:sp>
      <p:sp>
        <p:nvSpPr>
          <p:cNvPr id="122" name="Text Placeholder 10">
            <a:extLst>
              <a:ext uri="{FF2B5EF4-FFF2-40B4-BE49-F238E27FC236}">
                <a16:creationId xmlns:a16="http://schemas.microsoft.com/office/drawing/2014/main" id="{87C18F00-AB2E-19BE-B9F6-B2B7CFF6491D}"/>
              </a:ext>
            </a:extLst>
          </p:cNvPr>
          <p:cNvSpPr txBox="1">
            <a:spLocks/>
          </p:cNvSpPr>
          <p:nvPr/>
        </p:nvSpPr>
        <p:spPr>
          <a:xfrm>
            <a:off x="10391755" y="5778387"/>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At level 1-3, the three dots should be visible</a:t>
            </a:r>
          </a:p>
        </p:txBody>
      </p:sp>
      <p:sp>
        <p:nvSpPr>
          <p:cNvPr id="123" name="Text Placeholder 10">
            <a:extLst>
              <a:ext uri="{FF2B5EF4-FFF2-40B4-BE49-F238E27FC236}">
                <a16:creationId xmlns:a16="http://schemas.microsoft.com/office/drawing/2014/main" id="{889A99FA-B43B-6B2F-CF06-2D90248F34AF}"/>
              </a:ext>
            </a:extLst>
          </p:cNvPr>
          <p:cNvSpPr txBox="1">
            <a:spLocks/>
          </p:cNvSpPr>
          <p:nvPr/>
        </p:nvSpPr>
        <p:spPr>
          <a:xfrm>
            <a:off x="7296468" y="4017745"/>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Don’t link all three dots</a:t>
            </a:r>
          </a:p>
        </p:txBody>
      </p:sp>
      <p:sp>
        <p:nvSpPr>
          <p:cNvPr id="124" name="Text Placeholder 10">
            <a:extLst>
              <a:ext uri="{FF2B5EF4-FFF2-40B4-BE49-F238E27FC236}">
                <a16:creationId xmlns:a16="http://schemas.microsoft.com/office/drawing/2014/main" id="{2C99AE39-5224-6D60-2486-0272F81A7ADC}"/>
              </a:ext>
            </a:extLst>
          </p:cNvPr>
          <p:cNvSpPr txBox="1">
            <a:spLocks/>
          </p:cNvSpPr>
          <p:nvPr/>
        </p:nvSpPr>
        <p:spPr>
          <a:xfrm>
            <a:off x="8840151" y="4017745"/>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For horizontal </a:t>
            </a:r>
            <a:r>
              <a:rPr kumimoji="0" lang="en-US" sz="1000" b="0" i="0" u="none" strike="noStrike" kern="0" cap="none" spc="0" normalizeH="0" baseline="0" noProof="0" err="1">
                <a:ln>
                  <a:noFill/>
                </a:ln>
                <a:solidFill>
                  <a:prstClr val="black"/>
                </a:solidFill>
                <a:effectLst/>
                <a:uLnTx/>
                <a:uFillTx/>
                <a:latin typeface="DM Sans"/>
                <a:ea typeface="+mn-ea"/>
                <a:cs typeface="+mn-cs"/>
              </a:rPr>
              <a:t>lvl</a:t>
            </a:r>
            <a:r>
              <a:rPr kumimoji="0" lang="en-US" sz="1000" b="0" i="0" u="none" strike="noStrike" kern="0" cap="none" spc="0" normalizeH="0" baseline="0" noProof="0">
                <a:ln>
                  <a:noFill/>
                </a:ln>
                <a:solidFill>
                  <a:prstClr val="black"/>
                </a:solidFill>
                <a:effectLst/>
                <a:uLnTx/>
                <a:uFillTx/>
                <a:latin typeface="DM Sans"/>
                <a:ea typeface="+mn-ea"/>
                <a:cs typeface="+mn-cs"/>
              </a:rPr>
              <a:t> 1 &amp; 2, use two dots, then one</a:t>
            </a:r>
          </a:p>
        </p:txBody>
      </p:sp>
      <p:sp>
        <p:nvSpPr>
          <p:cNvPr id="125" name="Text Placeholder 10">
            <a:extLst>
              <a:ext uri="{FF2B5EF4-FFF2-40B4-BE49-F238E27FC236}">
                <a16:creationId xmlns:a16="http://schemas.microsoft.com/office/drawing/2014/main" id="{496F16DA-7E50-EAC7-6797-7AE0EC85FC1A}"/>
              </a:ext>
            </a:extLst>
          </p:cNvPr>
          <p:cNvSpPr txBox="1">
            <a:spLocks/>
          </p:cNvSpPr>
          <p:nvPr/>
        </p:nvSpPr>
        <p:spPr>
          <a:xfrm>
            <a:off x="10391755" y="4017745"/>
            <a:ext cx="1536002" cy="333850"/>
          </a:xfrm>
          <a:prstGeom prst="rect">
            <a:avLst/>
          </a:prstGeom>
        </p:spPr>
        <p:txBody>
          <a:bodyPr/>
          <a:lstStyle>
            <a:defPPr>
              <a:defRPr lang="en-US"/>
            </a:defPPr>
            <a:lvl1pPr indent="0">
              <a:lnSpc>
                <a:spcPct val="100000"/>
              </a:lnSpc>
              <a:spcBef>
                <a:spcPts val="0"/>
              </a:spcBef>
              <a:buFont typeface="Arial" panose="020B0604020202020204" pitchFamily="34" charset="0"/>
              <a:buNone/>
              <a:defRPr sz="1600" b="0" kern="0" spc="0" baseline="0"/>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285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2850"/>
            </a:lvl3pPr>
            <a:lvl4pPr marL="1257300" indent="-361950">
              <a:lnSpc>
                <a:spcPct val="90000"/>
              </a:lnSpc>
              <a:spcBef>
                <a:spcPts val="500"/>
              </a:spcBef>
              <a:buClr>
                <a:srgbClr val="89C7E8"/>
              </a:buClr>
              <a:buSzPct val="90000"/>
              <a:buFont typeface="Wingdings" panose="05000000000000000000" pitchFamily="2" charset="2"/>
              <a:buChar char="l"/>
              <a:defRPr sz="2850"/>
            </a:lvl4pPr>
            <a:lvl5pPr marL="0" indent="0">
              <a:lnSpc>
                <a:spcPct val="100000"/>
              </a:lnSpc>
              <a:spcBef>
                <a:spcPts val="0"/>
              </a:spcBef>
              <a:spcAft>
                <a:spcPts val="0"/>
              </a:spcAft>
              <a:buClr>
                <a:schemeClr val="accent4"/>
              </a:buClr>
              <a:buSzPct val="80000"/>
              <a:buFontTx/>
              <a:buNone/>
              <a:defRPr sz="12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a:ln>
                  <a:noFill/>
                </a:ln>
                <a:solidFill>
                  <a:prstClr val="black"/>
                </a:solidFill>
                <a:effectLst/>
                <a:uLnTx/>
                <a:uFillTx/>
                <a:latin typeface="DM Sans"/>
                <a:ea typeface="+mn-ea"/>
                <a:cs typeface="+mn-cs"/>
              </a:rPr>
              <a:t>NO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0" i="0" u="none" strike="noStrike" kern="0" cap="none" spc="0" normalizeH="0" baseline="0" noProof="0">
                <a:ln>
                  <a:noFill/>
                </a:ln>
                <a:solidFill>
                  <a:prstClr val="black"/>
                </a:solidFill>
                <a:effectLst/>
                <a:uLnTx/>
                <a:uFillTx/>
                <a:latin typeface="DM Sans"/>
                <a:ea typeface="+mn-ea"/>
                <a:cs typeface="+mn-cs"/>
              </a:rPr>
              <a:t>Don’t mix full color and outline</a:t>
            </a:r>
          </a:p>
        </p:txBody>
      </p:sp>
    </p:spTree>
    <p:extLst>
      <p:ext uri="{BB962C8B-B14F-4D97-AF65-F5344CB8AC3E}">
        <p14:creationId xmlns:p14="http://schemas.microsoft.com/office/powerpoint/2010/main" val="1384365938"/>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4BFE677-E83E-CEBF-5742-A6E0B31D7928}"/>
              </a:ext>
            </a:extLst>
          </p:cNvPr>
          <p:cNvSpPr>
            <a:spLocks noGrp="1"/>
          </p:cNvSpPr>
          <p:nvPr>
            <p:ph type="title"/>
          </p:nvPr>
        </p:nvSpPr>
        <p:spPr/>
        <p:txBody>
          <a:bodyPr/>
          <a:lstStyle/>
          <a:p>
            <a:r>
              <a:rPr lang="en-US" sz="5700"/>
              <a:t>03</a:t>
            </a:r>
          </a:p>
        </p:txBody>
      </p:sp>
      <p:sp>
        <p:nvSpPr>
          <p:cNvPr id="3" name="Slide Number Placeholder 2">
            <a:extLst>
              <a:ext uri="{FF2B5EF4-FFF2-40B4-BE49-F238E27FC236}">
                <a16:creationId xmlns:a16="http://schemas.microsoft.com/office/drawing/2014/main" id="{95BA0150-01A4-F1AA-93F0-313EE54C375A}"/>
              </a:ext>
            </a:extLst>
          </p:cNvPr>
          <p:cNvSpPr>
            <a:spLocks noGrp="1"/>
          </p:cNvSpPr>
          <p:nvPr>
            <p:ph type="sldNum" sz="quarter" idx="12"/>
          </p:nvPr>
        </p:nvSpPr>
        <p:spPr/>
        <p:txBody>
          <a:bodyPr/>
          <a:lstStyle/>
          <a:p>
            <a:fld id="{5BA3E189-2F3A-42E5-B572-3520703B6186}" type="slidenum">
              <a:rPr lang="en-GB" smtClean="0"/>
              <a:pPr/>
              <a:t>19</a:t>
            </a:fld>
            <a:endParaRPr lang="en-GB"/>
          </a:p>
        </p:txBody>
      </p:sp>
      <p:sp>
        <p:nvSpPr>
          <p:cNvPr id="2" name="Text Placeholder 1">
            <a:extLst>
              <a:ext uri="{FF2B5EF4-FFF2-40B4-BE49-F238E27FC236}">
                <a16:creationId xmlns:a16="http://schemas.microsoft.com/office/drawing/2014/main" id="{201175ED-5502-33D6-939F-3BF5977D2ED4}"/>
              </a:ext>
            </a:extLst>
          </p:cNvPr>
          <p:cNvSpPr>
            <a:spLocks noGrp="1"/>
          </p:cNvSpPr>
          <p:nvPr>
            <p:ph type="body" sz="quarter" idx="20"/>
          </p:nvPr>
        </p:nvSpPr>
        <p:spPr>
          <a:xfrm>
            <a:off x="3340542" y="302400"/>
            <a:ext cx="9006256" cy="900111"/>
          </a:xfrm>
        </p:spPr>
        <p:txBody>
          <a:bodyPr vert="horz" wrap="square" lIns="0" tIns="0" rIns="0" bIns="0" rtlCol="0">
            <a:noAutofit/>
          </a:bodyPr>
          <a:lstStyle/>
          <a:p>
            <a:r>
              <a:rPr lang="en-US" altLang="ko-KR"/>
              <a:t>Brand support &amp; </a:t>
            </a:r>
            <a:br>
              <a:rPr lang="en-US" altLang="ko-KR"/>
            </a:br>
            <a:r>
              <a:rPr lang="en-US" altLang="ko-KR"/>
              <a:t>brand ambassadorship</a:t>
            </a:r>
            <a:endParaRPr lang="en-US"/>
          </a:p>
        </p:txBody>
      </p:sp>
    </p:spTree>
    <p:extLst>
      <p:ext uri="{BB962C8B-B14F-4D97-AF65-F5344CB8AC3E}">
        <p14:creationId xmlns:p14="http://schemas.microsoft.com/office/powerpoint/2010/main" val="2232243828"/>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20</a:t>
            </a:fld>
            <a:endParaRPr lang="en-GB"/>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p:txBody>
          <a:bodyPr/>
          <a:lstStyle/>
          <a:p>
            <a:r>
              <a:rPr lang="en-US"/>
              <a:t>Key links &amp; support</a:t>
            </a:r>
          </a:p>
        </p:txBody>
      </p:sp>
      <p:sp>
        <p:nvSpPr>
          <p:cNvPr id="5" name="Rectangle 4">
            <a:extLst>
              <a:ext uri="{FF2B5EF4-FFF2-40B4-BE49-F238E27FC236}">
                <a16:creationId xmlns:a16="http://schemas.microsoft.com/office/drawing/2014/main" id="{9BD662AE-3E7E-8D66-CFFF-8B88E5FE9959}"/>
              </a:ext>
            </a:extLst>
          </p:cNvPr>
          <p:cNvSpPr/>
          <p:nvPr/>
        </p:nvSpPr>
        <p:spPr>
          <a:xfrm>
            <a:off x="302400" y="1481980"/>
            <a:ext cx="2834640" cy="237943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8E6F84-4A66-7AD6-5511-B6AEEC06447D}"/>
              </a:ext>
            </a:extLst>
          </p:cNvPr>
          <p:cNvSpPr/>
          <p:nvPr/>
        </p:nvSpPr>
        <p:spPr>
          <a:xfrm>
            <a:off x="3219920" y="1481980"/>
            <a:ext cx="2834640" cy="237943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30CA048-971C-46AD-C421-17A91F337AD4}"/>
              </a:ext>
            </a:extLst>
          </p:cNvPr>
          <p:cNvSpPr/>
          <p:nvPr/>
        </p:nvSpPr>
        <p:spPr>
          <a:xfrm>
            <a:off x="6137440" y="1481980"/>
            <a:ext cx="2834640" cy="237943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2F8ECD-081A-38A9-4101-4273B7D715E3}"/>
              </a:ext>
            </a:extLst>
          </p:cNvPr>
          <p:cNvSpPr/>
          <p:nvPr/>
        </p:nvSpPr>
        <p:spPr>
          <a:xfrm>
            <a:off x="9054959" y="1481980"/>
            <a:ext cx="2834640" cy="237943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23867B4-9624-4682-7031-AA9FCDAF6F83}"/>
              </a:ext>
            </a:extLst>
          </p:cNvPr>
          <p:cNvSpPr txBox="1"/>
          <p:nvPr/>
        </p:nvSpPr>
        <p:spPr>
          <a:xfrm>
            <a:off x="226200" y="1108466"/>
            <a:ext cx="2810423" cy="33855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a:solidFill>
                  <a:srgbClr val="307297"/>
                </a:solidFill>
                <a:latin typeface="DM Sans"/>
              </a:rPr>
              <a:t>Brand Center</a:t>
            </a:r>
            <a:endParaRPr kumimoji="0" lang="fr-CH" sz="1600" b="1" i="0" u="none" strike="noStrike" kern="1200" cap="none" spc="0" normalizeH="0" baseline="0" noProof="0">
              <a:ln>
                <a:noFill/>
              </a:ln>
              <a:solidFill>
                <a:srgbClr val="307297"/>
              </a:solidFill>
              <a:effectLst/>
              <a:uLnTx/>
              <a:uFillTx/>
              <a:latin typeface="DM Sans"/>
              <a:ea typeface="+mn-ea"/>
              <a:cs typeface="+mn-cs"/>
            </a:endParaRPr>
          </a:p>
        </p:txBody>
      </p:sp>
      <p:pic>
        <p:nvPicPr>
          <p:cNvPr id="21" name="Picture 20">
            <a:extLst>
              <a:ext uri="{FF2B5EF4-FFF2-40B4-BE49-F238E27FC236}">
                <a16:creationId xmlns:a16="http://schemas.microsoft.com/office/drawing/2014/main" id="{4361F437-46CA-96AE-4CFC-21AAF2C35E74}"/>
              </a:ext>
            </a:extLst>
          </p:cNvPr>
          <p:cNvPicPr>
            <a:picLocks noChangeAspect="1"/>
          </p:cNvPicPr>
          <p:nvPr/>
        </p:nvPicPr>
        <p:blipFill>
          <a:blip r:embed="rId3"/>
          <a:stretch>
            <a:fillRect/>
          </a:stretch>
        </p:blipFill>
        <p:spPr>
          <a:xfrm>
            <a:off x="302400" y="1481981"/>
            <a:ext cx="2834640" cy="2379432"/>
          </a:xfrm>
          <a:prstGeom prst="rect">
            <a:avLst/>
          </a:prstGeom>
        </p:spPr>
      </p:pic>
      <p:sp>
        <p:nvSpPr>
          <p:cNvPr id="27" name="Flowchart: Terminator 26">
            <a:hlinkClick r:id="rId4"/>
            <a:extLst>
              <a:ext uri="{FF2B5EF4-FFF2-40B4-BE49-F238E27FC236}">
                <a16:creationId xmlns:a16="http://schemas.microsoft.com/office/drawing/2014/main" id="{F4C98D4B-8953-2B4B-120D-4D0439DE0932}"/>
              </a:ext>
            </a:extLst>
          </p:cNvPr>
          <p:cNvSpPr/>
          <p:nvPr/>
        </p:nvSpPr>
        <p:spPr>
          <a:xfrm>
            <a:off x="1008070" y="4520958"/>
            <a:ext cx="1423299" cy="419244"/>
          </a:xfrm>
          <a:prstGeom prst="flowChartTerminator">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1200">
                <a:solidFill>
                  <a:schemeClr val="tx1"/>
                </a:solidFill>
                <a:latin typeface="DM Sans" pitchFamily="2" charset="0"/>
              </a:rPr>
              <a:t>Discover </a:t>
            </a:r>
            <a:r>
              <a:rPr lang="fr-CH" sz="1200" err="1">
                <a:solidFill>
                  <a:schemeClr val="tx1"/>
                </a:solidFill>
                <a:latin typeface="DM Sans" pitchFamily="2" charset="0"/>
              </a:rPr>
              <a:t>now</a:t>
            </a:r>
            <a:endParaRPr lang="fr-CH" sz="1200">
              <a:solidFill>
                <a:schemeClr val="tx1"/>
              </a:solidFill>
              <a:latin typeface="DM Sans" pitchFamily="2" charset="0"/>
            </a:endParaRPr>
          </a:p>
        </p:txBody>
      </p:sp>
      <p:sp>
        <p:nvSpPr>
          <p:cNvPr id="30" name="TextBox 29">
            <a:extLst>
              <a:ext uri="{FF2B5EF4-FFF2-40B4-BE49-F238E27FC236}">
                <a16:creationId xmlns:a16="http://schemas.microsoft.com/office/drawing/2014/main" id="{0D711265-B596-3D9C-F62A-758C641F6F43}"/>
              </a:ext>
            </a:extLst>
          </p:cNvPr>
          <p:cNvSpPr txBox="1"/>
          <p:nvPr/>
        </p:nvSpPr>
        <p:spPr>
          <a:xfrm>
            <a:off x="3121596" y="1108466"/>
            <a:ext cx="2810423" cy="338554"/>
          </a:xfrm>
          <a:prstGeom prst="rect">
            <a:avLst/>
          </a:prstGeom>
          <a:no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1600" b="1">
                <a:solidFill>
                  <a:prstClr val="black"/>
                </a:solidFill>
                <a:latin typeface="DM Sans"/>
              </a:defRPr>
            </a:lvl1pPr>
          </a:lstStyle>
          <a:p>
            <a:r>
              <a:rPr lang="en-US">
                <a:solidFill>
                  <a:srgbClr val="307297"/>
                </a:solidFill>
              </a:rPr>
              <a:t>Brand asset library</a:t>
            </a:r>
          </a:p>
        </p:txBody>
      </p:sp>
      <p:pic>
        <p:nvPicPr>
          <p:cNvPr id="34" name="Picture 33" descr="A screenshot of a web page&#10;&#10;Description automatically generated">
            <a:extLst>
              <a:ext uri="{FF2B5EF4-FFF2-40B4-BE49-F238E27FC236}">
                <a16:creationId xmlns:a16="http://schemas.microsoft.com/office/drawing/2014/main" id="{CB21F051-D8EC-7B93-EC49-E2A0550477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2812" y="1522120"/>
            <a:ext cx="1614089" cy="2283013"/>
          </a:xfrm>
          <a:prstGeom prst="rect">
            <a:avLst/>
          </a:prstGeom>
          <a:effectLst>
            <a:outerShdw blurRad="50800" dist="38100" dir="2700000" algn="tl" rotWithShape="0">
              <a:prstClr val="black">
                <a:alpha val="40000"/>
              </a:prstClr>
            </a:outerShdw>
          </a:effectLst>
        </p:spPr>
      </p:pic>
      <p:sp>
        <p:nvSpPr>
          <p:cNvPr id="35" name="Flowchart: Terminator 34">
            <a:hlinkClick r:id="rId6"/>
            <a:extLst>
              <a:ext uri="{FF2B5EF4-FFF2-40B4-BE49-F238E27FC236}">
                <a16:creationId xmlns:a16="http://schemas.microsoft.com/office/drawing/2014/main" id="{E12A8716-9B98-10A8-AA6D-76BCF04BD553}"/>
              </a:ext>
            </a:extLst>
          </p:cNvPr>
          <p:cNvSpPr/>
          <p:nvPr/>
        </p:nvSpPr>
        <p:spPr>
          <a:xfrm>
            <a:off x="6843110" y="4520958"/>
            <a:ext cx="1423299" cy="419244"/>
          </a:xfrm>
          <a:prstGeom prst="flowChartTerminator">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1200" err="1">
                <a:solidFill>
                  <a:schemeClr val="tx1"/>
                </a:solidFill>
                <a:latin typeface="DM Sans" pitchFamily="2" charset="0"/>
              </a:rPr>
              <a:t>Learn</a:t>
            </a:r>
            <a:r>
              <a:rPr lang="fr-CH" sz="1200">
                <a:solidFill>
                  <a:schemeClr val="tx1"/>
                </a:solidFill>
                <a:latin typeface="DM Sans" pitchFamily="2" charset="0"/>
              </a:rPr>
              <a:t> more</a:t>
            </a:r>
          </a:p>
        </p:txBody>
      </p:sp>
      <p:sp>
        <p:nvSpPr>
          <p:cNvPr id="40" name="TextBox 39">
            <a:extLst>
              <a:ext uri="{FF2B5EF4-FFF2-40B4-BE49-F238E27FC236}">
                <a16:creationId xmlns:a16="http://schemas.microsoft.com/office/drawing/2014/main" id="{4622F55A-8C7B-4F1C-C661-28095993AFBB}"/>
              </a:ext>
            </a:extLst>
          </p:cNvPr>
          <p:cNvSpPr txBox="1"/>
          <p:nvPr/>
        </p:nvSpPr>
        <p:spPr>
          <a:xfrm>
            <a:off x="302400" y="5272269"/>
            <a:ext cx="7003683" cy="646331"/>
          </a:xfrm>
          <a:prstGeom prst="rect">
            <a:avLst/>
          </a:prstGeom>
          <a:noFill/>
        </p:spPr>
        <p:txBody>
          <a:bodyPr wrap="square">
            <a:spAutoFit/>
          </a:bodyPr>
          <a:lstStyle/>
          <a:p>
            <a:pPr>
              <a:defRPr/>
            </a:pPr>
            <a:r>
              <a:rPr lang="en-US">
                <a:solidFill>
                  <a:prstClr val="black"/>
                </a:solidFill>
                <a:latin typeface="+mj-lt"/>
              </a:rPr>
              <a:t>If you have any questions or materials to be reviewed,</a:t>
            </a:r>
            <a:br>
              <a:rPr lang="en-US" b="1">
                <a:solidFill>
                  <a:prstClr val="black"/>
                </a:solidFill>
                <a:latin typeface="+mj-lt"/>
              </a:rPr>
            </a:br>
            <a:r>
              <a:rPr lang="en-US" b="1">
                <a:solidFill>
                  <a:prstClr val="black"/>
                </a:solidFill>
                <a:latin typeface="+mj-lt"/>
              </a:rPr>
              <a:t>please contact </a:t>
            </a:r>
            <a:r>
              <a:rPr lang="en-US" b="1">
                <a:latin typeface="+mj-lt"/>
                <a:hlinkClick r:id="rId7"/>
              </a:rPr>
              <a:t>branding.support@dsm-firmenich.com</a:t>
            </a:r>
            <a:r>
              <a:rPr lang="en-US" b="1">
                <a:solidFill>
                  <a:prstClr val="black"/>
                </a:solidFill>
                <a:latin typeface="+mj-lt"/>
              </a:rPr>
              <a:t> </a:t>
            </a:r>
            <a:endParaRPr kumimoji="0" lang="fr-CH" b="1" i="0" u="none" strike="noStrike" kern="1200" cap="none" spc="0" normalizeH="0" baseline="0" noProof="0">
              <a:ln>
                <a:noFill/>
              </a:ln>
              <a:solidFill>
                <a:prstClr val="black"/>
              </a:solidFill>
              <a:effectLst/>
              <a:uLnTx/>
              <a:uFillTx/>
              <a:latin typeface="+mj-lt"/>
              <a:ea typeface="+mn-ea"/>
              <a:cs typeface="+mn-cs"/>
            </a:endParaRPr>
          </a:p>
        </p:txBody>
      </p:sp>
      <p:sp>
        <p:nvSpPr>
          <p:cNvPr id="41" name="TextBox 40">
            <a:extLst>
              <a:ext uri="{FF2B5EF4-FFF2-40B4-BE49-F238E27FC236}">
                <a16:creationId xmlns:a16="http://schemas.microsoft.com/office/drawing/2014/main" id="{92A78DFB-7480-D78E-4738-168060E3EC14}"/>
              </a:ext>
            </a:extLst>
          </p:cNvPr>
          <p:cNvSpPr txBox="1"/>
          <p:nvPr/>
        </p:nvSpPr>
        <p:spPr>
          <a:xfrm>
            <a:off x="6054560" y="1108466"/>
            <a:ext cx="2810423" cy="338554"/>
          </a:xfrm>
          <a:prstGeom prst="rect">
            <a:avLst/>
          </a:prstGeom>
          <a:no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1600" b="1">
                <a:solidFill>
                  <a:prstClr val="black"/>
                </a:solidFill>
                <a:latin typeface="DM Sans"/>
              </a:defRPr>
            </a:lvl1pPr>
          </a:lstStyle>
          <a:p>
            <a:r>
              <a:rPr lang="en-US">
                <a:solidFill>
                  <a:srgbClr val="307297"/>
                </a:solidFill>
              </a:rPr>
              <a:t>Brand checklist</a:t>
            </a:r>
          </a:p>
        </p:txBody>
      </p:sp>
      <p:sp>
        <p:nvSpPr>
          <p:cNvPr id="44" name="Flowchart: Terminator 43">
            <a:hlinkClick r:id="rId8"/>
            <a:extLst>
              <a:ext uri="{FF2B5EF4-FFF2-40B4-BE49-F238E27FC236}">
                <a16:creationId xmlns:a16="http://schemas.microsoft.com/office/drawing/2014/main" id="{BFCBC4F3-BDEA-3A3D-CDF6-0FEA7841A27E}"/>
              </a:ext>
            </a:extLst>
          </p:cNvPr>
          <p:cNvSpPr/>
          <p:nvPr/>
        </p:nvSpPr>
        <p:spPr>
          <a:xfrm>
            <a:off x="9760629" y="4520958"/>
            <a:ext cx="1423299" cy="419244"/>
          </a:xfrm>
          <a:prstGeom prst="flowChartTerminator">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1200">
                <a:solidFill>
                  <a:schemeClr val="tx1"/>
                </a:solidFill>
                <a:latin typeface="DM Sans" pitchFamily="2" charset="0"/>
              </a:rPr>
              <a:t>Explore </a:t>
            </a:r>
            <a:r>
              <a:rPr lang="fr-CH" sz="1200" err="1">
                <a:solidFill>
                  <a:schemeClr val="tx1"/>
                </a:solidFill>
                <a:latin typeface="DM Sans" pitchFamily="2" charset="0"/>
              </a:rPr>
              <a:t>now</a:t>
            </a:r>
            <a:endParaRPr lang="fr-CH" sz="1200">
              <a:solidFill>
                <a:schemeClr val="tx1"/>
              </a:solidFill>
              <a:latin typeface="DM Sans" pitchFamily="2" charset="0"/>
            </a:endParaRPr>
          </a:p>
        </p:txBody>
      </p:sp>
      <p:sp>
        <p:nvSpPr>
          <p:cNvPr id="45" name="TextBox 44">
            <a:extLst>
              <a:ext uri="{FF2B5EF4-FFF2-40B4-BE49-F238E27FC236}">
                <a16:creationId xmlns:a16="http://schemas.microsoft.com/office/drawing/2014/main" id="{72E872C2-2617-2313-CD00-E1304C2AF8AE}"/>
              </a:ext>
            </a:extLst>
          </p:cNvPr>
          <p:cNvSpPr txBox="1"/>
          <p:nvPr/>
        </p:nvSpPr>
        <p:spPr>
          <a:xfrm>
            <a:off x="8972080" y="1108466"/>
            <a:ext cx="2810423" cy="338554"/>
          </a:xfrm>
          <a:prstGeom prst="rect">
            <a:avLst/>
          </a:prstGeom>
          <a:noFill/>
        </p:spPr>
        <p:txBody>
          <a:bodyPr wrap="square">
            <a:spAutoFit/>
          </a:bodyPr>
          <a:lstStyle>
            <a:defPPr>
              <a:defRPr lang="en-US"/>
            </a:defPPr>
            <a:lvl1pPr marR="0" lvl="0" indent="0" fontAlgn="auto">
              <a:lnSpc>
                <a:spcPct val="100000"/>
              </a:lnSpc>
              <a:spcBef>
                <a:spcPts val="0"/>
              </a:spcBef>
              <a:spcAft>
                <a:spcPts val="0"/>
              </a:spcAft>
              <a:buClrTx/>
              <a:buSzTx/>
              <a:buFontTx/>
              <a:buNone/>
              <a:tabLst/>
              <a:defRPr sz="1600" b="1">
                <a:solidFill>
                  <a:prstClr val="black"/>
                </a:solidFill>
                <a:latin typeface="DM Sans"/>
              </a:defRPr>
            </a:lvl1pPr>
          </a:lstStyle>
          <a:p>
            <a:r>
              <a:rPr lang="en-US">
                <a:solidFill>
                  <a:srgbClr val="307297"/>
                </a:solidFill>
              </a:rPr>
              <a:t>FAQ</a:t>
            </a:r>
          </a:p>
        </p:txBody>
      </p:sp>
      <p:pic>
        <p:nvPicPr>
          <p:cNvPr id="47" name="Picture 46">
            <a:extLst>
              <a:ext uri="{FF2B5EF4-FFF2-40B4-BE49-F238E27FC236}">
                <a16:creationId xmlns:a16="http://schemas.microsoft.com/office/drawing/2014/main" id="{CCD33CCB-1F2F-1121-98AA-741C8A480439}"/>
              </a:ext>
            </a:extLst>
          </p:cNvPr>
          <p:cNvPicPr>
            <a:picLocks noChangeAspect="1"/>
          </p:cNvPicPr>
          <p:nvPr/>
        </p:nvPicPr>
        <p:blipFill>
          <a:blip r:embed="rId9"/>
          <a:stretch>
            <a:fillRect/>
          </a:stretch>
        </p:blipFill>
        <p:spPr>
          <a:xfrm>
            <a:off x="9054959" y="1657893"/>
            <a:ext cx="2834640" cy="2011466"/>
          </a:xfrm>
          <a:prstGeom prst="rect">
            <a:avLst/>
          </a:prstGeom>
        </p:spPr>
      </p:pic>
      <p:pic>
        <p:nvPicPr>
          <p:cNvPr id="2053" name="Picture 5">
            <a:extLst>
              <a:ext uri="{FF2B5EF4-FFF2-40B4-BE49-F238E27FC236}">
                <a16:creationId xmlns:a16="http://schemas.microsoft.com/office/drawing/2014/main" id="{6137131A-C6D8-B4C4-CF8D-C4F4780319C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19919" y="1651264"/>
            <a:ext cx="2834641" cy="2018095"/>
          </a:xfrm>
          <a:prstGeom prst="rect">
            <a:avLst/>
          </a:prstGeom>
          <a:noFill/>
          <a:extLst>
            <a:ext uri="{909E8E84-426E-40DD-AFC4-6F175D3DCCD1}">
              <a14:hiddenFill xmlns:a14="http://schemas.microsoft.com/office/drawing/2010/main">
                <a:solidFill>
                  <a:srgbClr val="FFFFFF"/>
                </a:solidFill>
              </a14:hiddenFill>
            </a:ext>
          </a:extLst>
        </p:spPr>
      </p:pic>
      <p:sp>
        <p:nvSpPr>
          <p:cNvPr id="48" name="Flowchart: Terminator 47">
            <a:hlinkClick r:id="rId6"/>
            <a:extLst>
              <a:ext uri="{FF2B5EF4-FFF2-40B4-BE49-F238E27FC236}">
                <a16:creationId xmlns:a16="http://schemas.microsoft.com/office/drawing/2014/main" id="{8000661F-B2C7-B019-EC9B-1A632BE30D76}"/>
              </a:ext>
            </a:extLst>
          </p:cNvPr>
          <p:cNvSpPr/>
          <p:nvPr/>
        </p:nvSpPr>
        <p:spPr>
          <a:xfrm>
            <a:off x="3925589" y="4520958"/>
            <a:ext cx="1423299" cy="419244"/>
          </a:xfrm>
          <a:prstGeom prst="flowChartTerminator">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1200">
                <a:solidFill>
                  <a:schemeClr val="tx1"/>
                </a:solidFill>
                <a:latin typeface="DM Sans" pitchFamily="2" charset="0"/>
              </a:rPr>
              <a:t>Explore </a:t>
            </a:r>
            <a:r>
              <a:rPr lang="fr-CH" sz="1200" err="1">
                <a:solidFill>
                  <a:schemeClr val="tx1"/>
                </a:solidFill>
                <a:latin typeface="DM Sans" pitchFamily="2" charset="0"/>
              </a:rPr>
              <a:t>now</a:t>
            </a:r>
            <a:endParaRPr lang="fr-CH" sz="1200">
              <a:solidFill>
                <a:schemeClr val="tx1"/>
              </a:solidFill>
              <a:latin typeface="DM Sans" pitchFamily="2" charset="0"/>
            </a:endParaRPr>
          </a:p>
        </p:txBody>
      </p:sp>
      <p:sp>
        <p:nvSpPr>
          <p:cNvPr id="3" name="TextBox 2">
            <a:extLst>
              <a:ext uri="{FF2B5EF4-FFF2-40B4-BE49-F238E27FC236}">
                <a16:creationId xmlns:a16="http://schemas.microsoft.com/office/drawing/2014/main" id="{83B5EF1E-CC75-117E-CDCC-72C0F3971F6D}"/>
              </a:ext>
            </a:extLst>
          </p:cNvPr>
          <p:cNvSpPr txBox="1"/>
          <p:nvPr/>
        </p:nvSpPr>
        <p:spPr>
          <a:xfrm>
            <a:off x="226200" y="3883729"/>
            <a:ext cx="2734223" cy="523220"/>
          </a:xfrm>
          <a:prstGeom prst="rect">
            <a:avLst/>
          </a:prstGeom>
          <a:noFill/>
        </p:spPr>
        <p:txBody>
          <a:bodyPr wrap="square">
            <a:spAutoFit/>
          </a:bodyPr>
          <a:lstStyle/>
          <a:p>
            <a:pPr algn="l" rtl="0" fontAlgn="base"/>
            <a:r>
              <a:rPr lang="en-US" sz="1400" i="0" u="none" strike="noStrike">
                <a:effectLst/>
              </a:rPr>
              <a:t>One-stop shop for all branding resources</a:t>
            </a:r>
            <a:endParaRPr lang="en-US" sz="1400" i="0">
              <a:effectLst/>
            </a:endParaRPr>
          </a:p>
        </p:txBody>
      </p:sp>
      <p:sp>
        <p:nvSpPr>
          <p:cNvPr id="4" name="TextBox 3">
            <a:extLst>
              <a:ext uri="{FF2B5EF4-FFF2-40B4-BE49-F238E27FC236}">
                <a16:creationId xmlns:a16="http://schemas.microsoft.com/office/drawing/2014/main" id="{467001FD-F77C-D620-C586-04EAFA3F8348}"/>
              </a:ext>
            </a:extLst>
          </p:cNvPr>
          <p:cNvSpPr txBox="1"/>
          <p:nvPr/>
        </p:nvSpPr>
        <p:spPr>
          <a:xfrm>
            <a:off x="3121596" y="3883729"/>
            <a:ext cx="2734223" cy="523220"/>
          </a:xfrm>
          <a:prstGeom prst="rect">
            <a:avLst/>
          </a:prstGeom>
          <a:noFill/>
        </p:spPr>
        <p:txBody>
          <a:bodyPr wrap="square">
            <a:spAutoFit/>
          </a:bodyPr>
          <a:lstStyle/>
          <a:p>
            <a:pPr algn="l" rtl="0" fontAlgn="base"/>
            <a:r>
              <a:rPr lang="en-US" sz="1400"/>
              <a:t>Brand-approved photos, footage, and icons</a:t>
            </a:r>
            <a:endParaRPr lang="en-US" sz="1400" i="0">
              <a:effectLst/>
            </a:endParaRPr>
          </a:p>
        </p:txBody>
      </p:sp>
      <p:sp>
        <p:nvSpPr>
          <p:cNvPr id="11" name="TextBox 10">
            <a:extLst>
              <a:ext uri="{FF2B5EF4-FFF2-40B4-BE49-F238E27FC236}">
                <a16:creationId xmlns:a16="http://schemas.microsoft.com/office/drawing/2014/main" id="{1CD8E9C3-FE5B-BDD9-B6C3-54DAAE154355}"/>
              </a:ext>
            </a:extLst>
          </p:cNvPr>
          <p:cNvSpPr txBox="1"/>
          <p:nvPr/>
        </p:nvSpPr>
        <p:spPr>
          <a:xfrm>
            <a:off x="6054560" y="3883729"/>
            <a:ext cx="2734223" cy="523220"/>
          </a:xfrm>
          <a:prstGeom prst="rect">
            <a:avLst/>
          </a:prstGeom>
          <a:noFill/>
        </p:spPr>
        <p:txBody>
          <a:bodyPr wrap="square">
            <a:spAutoFit/>
          </a:bodyPr>
          <a:lstStyle/>
          <a:p>
            <a:pPr algn="l" rtl="0" fontAlgn="base"/>
            <a:r>
              <a:rPr lang="en-US" sz="1400"/>
              <a:t>One-pager covering brand essentials</a:t>
            </a:r>
            <a:endParaRPr lang="en-US" sz="1400" i="0">
              <a:effectLst/>
            </a:endParaRPr>
          </a:p>
        </p:txBody>
      </p:sp>
      <p:sp>
        <p:nvSpPr>
          <p:cNvPr id="12" name="TextBox 11">
            <a:extLst>
              <a:ext uri="{FF2B5EF4-FFF2-40B4-BE49-F238E27FC236}">
                <a16:creationId xmlns:a16="http://schemas.microsoft.com/office/drawing/2014/main" id="{CCDE8379-065B-12A9-ABB0-1C29E2FF526D}"/>
              </a:ext>
            </a:extLst>
          </p:cNvPr>
          <p:cNvSpPr txBox="1"/>
          <p:nvPr/>
        </p:nvSpPr>
        <p:spPr>
          <a:xfrm>
            <a:off x="8972080" y="3883729"/>
            <a:ext cx="2734223" cy="523220"/>
          </a:xfrm>
          <a:prstGeom prst="rect">
            <a:avLst/>
          </a:prstGeom>
          <a:noFill/>
        </p:spPr>
        <p:txBody>
          <a:bodyPr wrap="square">
            <a:spAutoFit/>
          </a:bodyPr>
          <a:lstStyle/>
          <a:p>
            <a:pPr algn="l" rtl="0" fontAlgn="base"/>
            <a:r>
              <a:rPr lang="en-US" sz="1400"/>
              <a:t>Quick answers to common branding questions</a:t>
            </a:r>
            <a:endParaRPr lang="en-US" sz="1400" i="0">
              <a:effectLst/>
            </a:endParaRPr>
          </a:p>
        </p:txBody>
      </p:sp>
    </p:spTree>
    <p:extLst>
      <p:ext uri="{BB962C8B-B14F-4D97-AF65-F5344CB8AC3E}">
        <p14:creationId xmlns:p14="http://schemas.microsoft.com/office/powerpoint/2010/main" val="1837405586"/>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CBE7F5"/>
        </a:solidFill>
        <a:effectLst/>
      </p:bgPr>
    </p:bg>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D0A4410D-652C-165A-8F51-855D30B7AF6D}"/>
              </a:ext>
            </a:extLst>
          </p:cNvPr>
          <p:cNvSpPr/>
          <p:nvPr/>
        </p:nvSpPr>
        <p:spPr>
          <a:xfrm>
            <a:off x="4724400" y="1514764"/>
            <a:ext cx="2743200" cy="27432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5" name="Picture 14">
            <a:extLst>
              <a:ext uri="{FF2B5EF4-FFF2-40B4-BE49-F238E27FC236}">
                <a16:creationId xmlns:a16="http://schemas.microsoft.com/office/drawing/2014/main" id="{00085237-6968-0B39-93CF-462A098B2CD8}"/>
              </a:ext>
            </a:extLst>
          </p:cNvPr>
          <p:cNvPicPr>
            <a:picLocks noChangeAspect="1"/>
          </p:cNvPicPr>
          <p:nvPr/>
        </p:nvPicPr>
        <p:blipFill rotWithShape="1">
          <a:blip r:embed="rId3"/>
          <a:srcRect l="59" t="75012" r="41254" b="49"/>
          <a:stretch/>
        </p:blipFill>
        <p:spPr>
          <a:xfrm>
            <a:off x="8763646" y="1514764"/>
            <a:ext cx="2743200" cy="2743200"/>
          </a:xfrm>
          <a:prstGeom prst="ellipse">
            <a:avLst/>
          </a:prstGeom>
        </p:spPr>
      </p:pic>
      <p:pic>
        <p:nvPicPr>
          <p:cNvPr id="16" name="Picture 15">
            <a:extLst>
              <a:ext uri="{FF2B5EF4-FFF2-40B4-BE49-F238E27FC236}">
                <a16:creationId xmlns:a16="http://schemas.microsoft.com/office/drawing/2014/main" id="{A6EE6D1C-81B7-4644-6C1B-EABECB8946D5}"/>
              </a:ext>
            </a:extLst>
          </p:cNvPr>
          <p:cNvPicPr>
            <a:picLocks noChangeAspect="1"/>
          </p:cNvPicPr>
          <p:nvPr/>
        </p:nvPicPr>
        <p:blipFill rotWithShape="1">
          <a:blip r:embed="rId3"/>
          <a:srcRect l="2432" t="18" r="35243" b="73496"/>
          <a:stretch/>
        </p:blipFill>
        <p:spPr>
          <a:xfrm>
            <a:off x="685154" y="1514764"/>
            <a:ext cx="2743200" cy="2743200"/>
          </a:xfrm>
          <a:prstGeom prst="ellipse">
            <a:avLst/>
          </a:prstGeom>
        </p:spPr>
      </p:pic>
      <p:sp>
        <p:nvSpPr>
          <p:cNvPr id="2" name="Slide Number Placeholder 1">
            <a:extLst>
              <a:ext uri="{FF2B5EF4-FFF2-40B4-BE49-F238E27FC236}">
                <a16:creationId xmlns:a16="http://schemas.microsoft.com/office/drawing/2014/main" id="{FFB3D96B-650F-F951-7FC3-3F50875C35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D55C989E-E536-CBAB-0186-97BB38CA33F1}"/>
              </a:ext>
            </a:extLst>
          </p:cNvPr>
          <p:cNvSpPr>
            <a:spLocks noGrp="1"/>
          </p:cNvSpPr>
          <p:nvPr>
            <p:ph type="body" sz="quarter" idx="12"/>
          </p:nvPr>
        </p:nvSpPr>
        <p:spPr>
          <a:xfrm>
            <a:off x="302401" y="677782"/>
            <a:ext cx="8064500" cy="532182"/>
          </a:xfrm>
        </p:spPr>
        <p:txBody>
          <a:bodyPr/>
          <a:lstStyle/>
          <a:p>
            <a:r>
              <a:rPr lang="en-US">
                <a:solidFill>
                  <a:schemeClr val="accent1"/>
                </a:solidFill>
                <a:latin typeface="Lora" pitchFamily="2" charset="0"/>
              </a:rPr>
              <a:t>Update your employer on LinkedIn</a:t>
            </a:r>
          </a:p>
          <a:p>
            <a:endParaRPr lang="en-US">
              <a:solidFill>
                <a:schemeClr val="accent1"/>
              </a:solidFill>
              <a:latin typeface="Lora" pitchFamily="2" charset="0"/>
            </a:endParaRPr>
          </a:p>
          <a:p>
            <a:endParaRPr lang="en-US">
              <a:solidFill>
                <a:schemeClr val="accent1"/>
              </a:solidFill>
              <a:latin typeface="Lora" pitchFamily="2" charset="0"/>
            </a:endParaRPr>
          </a:p>
          <a:p>
            <a:pPr marL="457200" indent="-457200">
              <a:buFont typeface="Wingdings" panose="05000000000000000000" pitchFamily="2" charset="2"/>
              <a:buChar char="q"/>
            </a:pPr>
            <a:endParaRPr lang="en-US">
              <a:solidFill>
                <a:schemeClr val="accent1"/>
              </a:solidFill>
              <a:latin typeface="Lora" pitchFamily="2" charset="0"/>
            </a:endParaRPr>
          </a:p>
          <a:p>
            <a:endParaRPr lang="en-US">
              <a:solidFill>
                <a:schemeClr val="accent1"/>
              </a:solidFill>
              <a:latin typeface="Lora" pitchFamily="2" charset="0"/>
            </a:endParaRPr>
          </a:p>
        </p:txBody>
      </p:sp>
      <p:sp>
        <p:nvSpPr>
          <p:cNvPr id="5" name="Title 4">
            <a:extLst>
              <a:ext uri="{FF2B5EF4-FFF2-40B4-BE49-F238E27FC236}">
                <a16:creationId xmlns:a16="http://schemas.microsoft.com/office/drawing/2014/main" id="{C9839C93-CAB0-DF65-6F8D-22DC17A845B9}"/>
              </a:ext>
            </a:extLst>
          </p:cNvPr>
          <p:cNvSpPr>
            <a:spLocks noGrp="1"/>
          </p:cNvSpPr>
          <p:nvPr>
            <p:ph type="title"/>
          </p:nvPr>
        </p:nvSpPr>
        <p:spPr/>
        <p:txBody>
          <a:bodyPr/>
          <a:lstStyle/>
          <a:p>
            <a:r>
              <a:rPr lang="en-US"/>
              <a:t>Start embracing the brand!</a:t>
            </a:r>
          </a:p>
        </p:txBody>
      </p:sp>
      <p:sp>
        <p:nvSpPr>
          <p:cNvPr id="9" name="Text Placeholder 2">
            <a:extLst>
              <a:ext uri="{FF2B5EF4-FFF2-40B4-BE49-F238E27FC236}">
                <a16:creationId xmlns:a16="http://schemas.microsoft.com/office/drawing/2014/main" id="{67C79761-4902-CE4D-B5A3-6CBD48744C4C}"/>
              </a:ext>
            </a:extLst>
          </p:cNvPr>
          <p:cNvSpPr txBox="1">
            <a:spLocks/>
          </p:cNvSpPr>
          <p:nvPr/>
        </p:nvSpPr>
        <p:spPr>
          <a:xfrm>
            <a:off x="638236" y="4435301"/>
            <a:ext cx="3518128" cy="156833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0" cap="none" spc="0" normalizeH="0" baseline="0" noProof="0">
                <a:ln>
                  <a:noFill/>
                </a:ln>
                <a:solidFill>
                  <a:srgbClr val="307297"/>
                </a:solidFill>
                <a:effectLst/>
                <a:uLnTx/>
                <a:uFillTx/>
                <a:latin typeface="DM Sans"/>
                <a:ea typeface="+mn-ea"/>
                <a:cs typeface="+mn-cs"/>
              </a:rPr>
              <a:t>Step 01</a:t>
            </a:r>
            <a:endParaRPr kumimoji="0" lang="en-US" sz="1600"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Go to your LinkedIn profile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Click your picture on the left side </a:t>
            </a:r>
            <a:br>
              <a:rPr kumimoji="0" lang="en-US" sz="1600" b="0" i="0" u="none" strike="noStrike" kern="0" cap="none" spc="0" normalizeH="0" baseline="0" noProof="0">
                <a:ln>
                  <a:noFill/>
                </a:ln>
                <a:solidFill>
                  <a:prstClr val="black"/>
                </a:solidFill>
                <a:effectLst/>
                <a:uLnTx/>
                <a:uFillTx/>
                <a:latin typeface="DM Sans"/>
                <a:ea typeface="+mn-ea"/>
                <a:cs typeface="+mn-cs"/>
              </a:rPr>
            </a:br>
            <a:r>
              <a:rPr kumimoji="0" lang="en-US" sz="1600" b="0" i="0" u="none" strike="noStrike" kern="0" cap="none" spc="0" normalizeH="0" baseline="0" noProof="0">
                <a:ln>
                  <a:noFill/>
                </a:ln>
                <a:solidFill>
                  <a:prstClr val="black"/>
                </a:solidFill>
                <a:effectLst/>
                <a:uLnTx/>
                <a:uFillTx/>
                <a:latin typeface="DM Sans"/>
                <a:ea typeface="+mn-ea"/>
                <a:cs typeface="+mn-cs"/>
              </a:rPr>
              <a:t>of your LinkedIn feed. </a:t>
            </a:r>
            <a:br>
              <a:rPr kumimoji="0" lang="en-US" sz="1600" b="0" i="0" u="none" strike="noStrike" kern="0" cap="none" spc="0" normalizeH="0" baseline="0" noProof="0">
                <a:ln>
                  <a:noFill/>
                </a:ln>
                <a:solidFill>
                  <a:prstClr val="black"/>
                </a:solidFill>
                <a:effectLst/>
                <a:uLnTx/>
                <a:uFillTx/>
                <a:latin typeface="DM Sans"/>
                <a:ea typeface="+mn-ea"/>
                <a:cs typeface="+mn-cs"/>
              </a:rPr>
            </a:br>
            <a:r>
              <a:rPr kumimoji="0" lang="en-US" sz="1600" b="0" i="0" u="none" strike="noStrike" kern="0" cap="none" spc="0" normalizeH="0" baseline="0" noProof="0">
                <a:ln>
                  <a:noFill/>
                </a:ln>
                <a:solidFill>
                  <a:prstClr val="black"/>
                </a:solidFill>
                <a:effectLst/>
                <a:uLnTx/>
                <a:uFillTx/>
                <a:latin typeface="DM Sans"/>
                <a:ea typeface="+mn-ea"/>
                <a:cs typeface="+mn-cs"/>
              </a:rPr>
              <a:t>This will take you to your own profile.</a:t>
            </a:r>
          </a:p>
        </p:txBody>
      </p:sp>
      <p:pic>
        <p:nvPicPr>
          <p:cNvPr id="12" name="Picture 11">
            <a:extLst>
              <a:ext uri="{FF2B5EF4-FFF2-40B4-BE49-F238E27FC236}">
                <a16:creationId xmlns:a16="http://schemas.microsoft.com/office/drawing/2014/main" id="{61AEDD8B-8486-2220-BAA7-8F659A5C54B3}"/>
              </a:ext>
            </a:extLst>
          </p:cNvPr>
          <p:cNvPicPr>
            <a:picLocks noChangeAspect="1"/>
          </p:cNvPicPr>
          <p:nvPr/>
        </p:nvPicPr>
        <p:blipFill rotWithShape="1">
          <a:blip r:embed="rId3"/>
          <a:srcRect l="58414" t="34369" r="155" b="29911"/>
          <a:stretch/>
        </p:blipFill>
        <p:spPr>
          <a:xfrm>
            <a:off x="5481430" y="1639454"/>
            <a:ext cx="1229139" cy="2493819"/>
          </a:xfrm>
          <a:prstGeom prst="roundRect">
            <a:avLst>
              <a:gd name="adj" fmla="val 13053"/>
            </a:avLst>
          </a:prstGeom>
          <a:effectLst>
            <a:outerShdw blurRad="50800" dist="38100" dir="2700000" algn="tl" rotWithShape="0">
              <a:prstClr val="black">
                <a:alpha val="40000"/>
              </a:prstClr>
            </a:outerShdw>
          </a:effectLst>
        </p:spPr>
      </p:pic>
      <p:sp>
        <p:nvSpPr>
          <p:cNvPr id="13" name="Text Placeholder 2">
            <a:extLst>
              <a:ext uri="{FF2B5EF4-FFF2-40B4-BE49-F238E27FC236}">
                <a16:creationId xmlns:a16="http://schemas.microsoft.com/office/drawing/2014/main" id="{DD59726C-FAB3-B94C-5697-00C976BACA8D}"/>
              </a:ext>
            </a:extLst>
          </p:cNvPr>
          <p:cNvSpPr txBox="1">
            <a:spLocks/>
          </p:cNvSpPr>
          <p:nvPr/>
        </p:nvSpPr>
        <p:spPr>
          <a:xfrm>
            <a:off x="5130619" y="4435300"/>
            <a:ext cx="3041164" cy="136513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0" cap="none" spc="0" normalizeH="0" baseline="0" noProof="0">
                <a:ln>
                  <a:noFill/>
                </a:ln>
                <a:solidFill>
                  <a:srgbClr val="307297"/>
                </a:solidFill>
                <a:effectLst/>
                <a:uLnTx/>
                <a:uFillTx/>
                <a:latin typeface="DM Sans"/>
                <a:ea typeface="+mn-ea"/>
                <a:cs typeface="+mn-cs"/>
              </a:rPr>
              <a:t>Step 02</a:t>
            </a:r>
            <a:endParaRPr kumimoji="0" lang="en-US" sz="1600"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Edit your details</a:t>
            </a:r>
            <a:br>
              <a:rPr kumimoji="0" lang="en-US" sz="1600" b="1" i="0" u="none" strike="noStrike" kern="0" cap="none" spc="0" normalizeH="0" baseline="0" noProof="0">
                <a:ln>
                  <a:noFill/>
                </a:ln>
                <a:solidFill>
                  <a:prstClr val="black"/>
                </a:solidFill>
                <a:effectLst/>
                <a:uLnTx/>
                <a:uFillTx/>
                <a:latin typeface="DM Sans"/>
                <a:ea typeface="+mn-ea"/>
                <a:cs typeface="+mn-cs"/>
              </a:rPr>
            </a:br>
            <a:r>
              <a:rPr kumimoji="0" lang="en-US" sz="1600" b="0" i="0" u="none" strike="noStrike" kern="0" cap="none" spc="0" normalizeH="0" baseline="0" noProof="0">
                <a:ln>
                  <a:noFill/>
                </a:ln>
                <a:solidFill>
                  <a:prstClr val="black"/>
                </a:solidFill>
                <a:effectLst/>
                <a:uLnTx/>
                <a:uFillTx/>
                <a:latin typeface="DM Sans"/>
                <a:ea typeface="+mn-ea"/>
                <a:cs typeface="+mn-cs"/>
              </a:rPr>
              <a:t>Click the pen icon on the right side of your profile</a:t>
            </a:r>
          </a:p>
        </p:txBody>
      </p:sp>
      <p:sp>
        <p:nvSpPr>
          <p:cNvPr id="14" name="Text Placeholder 2">
            <a:extLst>
              <a:ext uri="{FF2B5EF4-FFF2-40B4-BE49-F238E27FC236}">
                <a16:creationId xmlns:a16="http://schemas.microsoft.com/office/drawing/2014/main" id="{A868525A-23F1-3F5B-67AC-E8CB2E334DB9}"/>
              </a:ext>
            </a:extLst>
          </p:cNvPr>
          <p:cNvSpPr txBox="1">
            <a:spLocks/>
          </p:cNvSpPr>
          <p:nvPr/>
        </p:nvSpPr>
        <p:spPr>
          <a:xfrm>
            <a:off x="8716728" y="4435300"/>
            <a:ext cx="3041164" cy="156833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1" i="0" u="none" strike="noStrike" kern="0" cap="none" spc="0" normalizeH="0" baseline="0" noProof="0">
                <a:ln>
                  <a:noFill/>
                </a:ln>
                <a:solidFill>
                  <a:srgbClr val="307297"/>
                </a:solidFill>
                <a:effectLst/>
                <a:uLnTx/>
                <a:uFillTx/>
                <a:latin typeface="DM Sans"/>
                <a:ea typeface="+mn-ea"/>
                <a:cs typeface="+mn-cs"/>
              </a:rPr>
              <a:t>Step 03</a:t>
            </a:r>
            <a:endParaRPr kumimoji="0" lang="en-US" sz="1600" b="1"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Update the company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Add a new position and select “</a:t>
            </a:r>
            <a:r>
              <a:rPr kumimoji="0" lang="en-US" sz="1600" b="0" i="0" u="none" strike="noStrike" kern="0" cap="none" spc="0" normalizeH="0" baseline="0" noProof="0" err="1">
                <a:ln>
                  <a:noFill/>
                </a:ln>
                <a:solidFill>
                  <a:prstClr val="black"/>
                </a:solidFill>
                <a:effectLst/>
                <a:uLnTx/>
                <a:uFillTx/>
                <a:latin typeface="DM Sans"/>
                <a:ea typeface="+mn-ea"/>
                <a:cs typeface="+mn-cs"/>
              </a:rPr>
              <a:t>dsm-firmenich</a:t>
            </a:r>
            <a:r>
              <a:rPr kumimoji="0" lang="en-US" sz="1600" b="0" i="0" u="none" strike="noStrike" kern="0" cap="none" spc="0" normalizeH="0" baseline="0" noProof="0">
                <a:ln>
                  <a:noFill/>
                </a:ln>
                <a:solidFill>
                  <a:prstClr val="black"/>
                </a:solidFill>
                <a:effectLst/>
                <a:uLnTx/>
                <a:uFillTx/>
                <a:latin typeface="DM Sans"/>
                <a:ea typeface="+mn-ea"/>
                <a:cs typeface="+mn-cs"/>
              </a:rPr>
              <a:t>” as your company.</a:t>
            </a:r>
          </a:p>
        </p:txBody>
      </p:sp>
      <p:sp>
        <p:nvSpPr>
          <p:cNvPr id="4" name="Flowchart: Terminator 3">
            <a:hlinkClick r:id="rId4"/>
            <a:extLst>
              <a:ext uri="{FF2B5EF4-FFF2-40B4-BE49-F238E27FC236}">
                <a16:creationId xmlns:a16="http://schemas.microsoft.com/office/drawing/2014/main" id="{A32695F9-F663-3C46-7EA4-C13001096D3D}"/>
              </a:ext>
            </a:extLst>
          </p:cNvPr>
          <p:cNvSpPr/>
          <p:nvPr/>
        </p:nvSpPr>
        <p:spPr>
          <a:xfrm>
            <a:off x="9271213" y="454005"/>
            <a:ext cx="1728066" cy="532182"/>
          </a:xfrm>
          <a:prstGeom prst="flowChartTerminator">
            <a:avLst/>
          </a:prstGeom>
          <a:solidFill>
            <a:schemeClr val="tx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fr-CH" sz="1200">
                <a:solidFill>
                  <a:schemeClr val="bg1"/>
                </a:solidFill>
                <a:latin typeface="DM Sans" pitchFamily="2" charset="0"/>
              </a:rPr>
              <a:t>Download LinkedIn </a:t>
            </a:r>
            <a:r>
              <a:rPr lang="fr-CH" sz="1200" err="1">
                <a:solidFill>
                  <a:schemeClr val="bg1"/>
                </a:solidFill>
                <a:latin typeface="DM Sans" pitchFamily="2" charset="0"/>
              </a:rPr>
              <a:t>banners</a:t>
            </a:r>
            <a:r>
              <a:rPr lang="fr-CH" sz="1200">
                <a:solidFill>
                  <a:schemeClr val="bg1"/>
                </a:solidFill>
                <a:latin typeface="DM Sans" pitchFamily="2" charset="0"/>
              </a:rPr>
              <a:t> </a:t>
            </a:r>
            <a:r>
              <a:rPr lang="fr-CH" sz="1200" err="1">
                <a:solidFill>
                  <a:schemeClr val="bg1"/>
                </a:solidFill>
                <a:latin typeface="DM Sans" pitchFamily="2" charset="0"/>
              </a:rPr>
              <a:t>here</a:t>
            </a:r>
            <a:r>
              <a:rPr lang="fr-CH" sz="1200">
                <a:solidFill>
                  <a:schemeClr val="bg1"/>
                </a:solidFill>
                <a:latin typeface="DM Sans" pitchFamily="2" charset="0"/>
              </a:rPr>
              <a:t>!</a:t>
            </a:r>
          </a:p>
        </p:txBody>
      </p:sp>
    </p:spTree>
    <p:extLst>
      <p:ext uri="{BB962C8B-B14F-4D97-AF65-F5344CB8AC3E}">
        <p14:creationId xmlns:p14="http://schemas.microsoft.com/office/powerpoint/2010/main" val="3028756587"/>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carrying canoes in a storage shed&#10;&#10;Description automatically generated">
            <a:extLst>
              <a:ext uri="{FF2B5EF4-FFF2-40B4-BE49-F238E27FC236}">
                <a16:creationId xmlns:a16="http://schemas.microsoft.com/office/drawing/2014/main" id="{9F637D3B-341F-A8DD-E842-2CBE23B1831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t="43" b="43"/>
          <a:stretch/>
        </p:blipFill>
        <p:spPr>
          <a:xfrm>
            <a:off x="0" y="0"/>
            <a:ext cx="12192000" cy="6858000"/>
          </a:xfrm>
          <a:prstGeom prst="rect">
            <a:avLst/>
          </a:prstGeom>
        </p:spPr>
      </p:pic>
      <p:sp>
        <p:nvSpPr>
          <p:cNvPr id="5" name="Rectangle 4">
            <a:extLst>
              <a:ext uri="{FF2B5EF4-FFF2-40B4-BE49-F238E27FC236}">
                <a16:creationId xmlns:a16="http://schemas.microsoft.com/office/drawing/2014/main" id="{C5375B9D-EB25-0789-D9C6-1E70656CC2F8}"/>
              </a:ext>
            </a:extLst>
          </p:cNvPr>
          <p:cNvSpPr/>
          <p:nvPr/>
        </p:nvSpPr>
        <p:spPr>
          <a:xfrm>
            <a:off x="0" y="0"/>
            <a:ext cx="12192000" cy="6858000"/>
          </a:xfrm>
          <a:prstGeom prst="rect">
            <a:avLst/>
          </a:prstGeom>
          <a:solidFill>
            <a:schemeClr val="tx1">
              <a:alpha val="3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22</a:t>
            </a:fld>
            <a:endParaRPr lang="en-GB"/>
          </a:p>
        </p:txBody>
      </p:sp>
      <p:sp>
        <p:nvSpPr>
          <p:cNvPr id="12" name="Text Placeholder 11">
            <a:extLst>
              <a:ext uri="{FF2B5EF4-FFF2-40B4-BE49-F238E27FC236}">
                <a16:creationId xmlns:a16="http://schemas.microsoft.com/office/drawing/2014/main" id="{BC42F0CE-E499-8F8D-D78C-DCD0A575649C}"/>
              </a:ext>
            </a:extLst>
          </p:cNvPr>
          <p:cNvSpPr>
            <a:spLocks noGrp="1"/>
          </p:cNvSpPr>
          <p:nvPr>
            <p:ph type="body" sz="quarter" idx="12"/>
          </p:nvPr>
        </p:nvSpPr>
        <p:spPr>
          <a:xfrm>
            <a:off x="534628" y="3278907"/>
            <a:ext cx="9712457" cy="1532619"/>
          </a:xfrm>
        </p:spPr>
        <p:txBody>
          <a:bodyPr/>
          <a:lstStyle/>
          <a:p>
            <a:r>
              <a:rPr lang="en-US">
                <a:solidFill>
                  <a:schemeClr val="bg1"/>
                </a:solidFill>
              </a:rPr>
              <a:t>Send an email to </a:t>
            </a:r>
            <a:r>
              <a:rPr lang="en-US">
                <a:solidFill>
                  <a:schemeClr val="bg1"/>
                </a:solidFill>
                <a:hlinkClick r:id="rId5">
                  <a:extLst>
                    <a:ext uri="{A12FA001-AC4F-418D-AE19-62706E023703}">
                      <ahyp:hlinkClr xmlns:ahyp="http://schemas.microsoft.com/office/drawing/2018/hyperlinkcolor" val="tx"/>
                    </a:ext>
                  </a:extLst>
                </a:hlinkClick>
              </a:rPr>
              <a:t>branding.support@dsm-firmenich.com</a:t>
            </a:r>
            <a:r>
              <a:rPr lang="en-US">
                <a:solidFill>
                  <a:schemeClr val="bg1"/>
                </a:solidFill>
              </a:rPr>
              <a:t> to become part of the Brand Ambassador Community!</a:t>
            </a:r>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a:xfrm>
            <a:off x="514057" y="397780"/>
            <a:ext cx="11163885" cy="2856059"/>
          </a:xfrm>
        </p:spPr>
        <p:txBody>
          <a:bodyPr/>
          <a:lstStyle/>
          <a:p>
            <a:r>
              <a:rPr lang="en-US" sz="6000">
                <a:solidFill>
                  <a:schemeClr val="bg1"/>
                </a:solidFill>
              </a:rPr>
              <a:t>Curious about the </a:t>
            </a:r>
            <a:br>
              <a:rPr lang="en-US" sz="6000">
                <a:solidFill>
                  <a:schemeClr val="bg1"/>
                </a:solidFill>
              </a:rPr>
            </a:br>
            <a:r>
              <a:rPr lang="en-US" sz="6000">
                <a:solidFill>
                  <a:schemeClr val="bg1"/>
                </a:solidFill>
              </a:rPr>
              <a:t>latest brand updates </a:t>
            </a:r>
            <a:br>
              <a:rPr lang="en-US" sz="6000">
                <a:solidFill>
                  <a:schemeClr val="bg1"/>
                </a:solidFill>
              </a:rPr>
            </a:br>
            <a:r>
              <a:rPr lang="en-US" sz="6000">
                <a:solidFill>
                  <a:schemeClr val="bg1"/>
                </a:solidFill>
              </a:rPr>
              <a:t>&amp; trainings?</a:t>
            </a:r>
          </a:p>
        </p:txBody>
      </p:sp>
      <p:pic>
        <p:nvPicPr>
          <p:cNvPr id="7" name="Picture 6">
            <a:extLst>
              <a:ext uri="{FF2B5EF4-FFF2-40B4-BE49-F238E27FC236}">
                <a16:creationId xmlns:a16="http://schemas.microsoft.com/office/drawing/2014/main" id="{F5F8C712-4FA8-F2FE-3E1A-F082A189E6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63175023"/>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0484825"/>
      </p:ext>
    </p:extLst>
  </p:cSld>
  <p:clrMapOvr>
    <a:masterClrMapping/>
  </p:clrMapOvr>
  <p:transition spd="slow">
    <p:push/>
  </p:transition>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243f4e4b-58e6-4478-8073-425d81b7340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3496DCCC0FB8C46B63F2D8CDFC1F413" ma:contentTypeVersion="12" ma:contentTypeDescription="Create a new document." ma:contentTypeScope="" ma:versionID="3b90e24aeae5dbe6855dfeb2a79372d2">
  <xsd:schema xmlns:xsd="http://www.w3.org/2001/XMLSchema" xmlns:xs="http://www.w3.org/2001/XMLSchema" xmlns:p="http://schemas.microsoft.com/office/2006/metadata/properties" xmlns:ns2="5a2251cd-bd5e-462d-8f0e-b8d48ef43808" xmlns:ns3="243f4e4b-58e6-4478-8073-425d81b73401" targetNamespace="http://schemas.microsoft.com/office/2006/metadata/properties" ma:root="true" ma:fieldsID="3bd933f8b11ac3600ddd0f03100b0069" ns2:_="" ns3:_="">
    <xsd:import namespace="5a2251cd-bd5e-462d-8f0e-b8d48ef43808"/>
    <xsd:import namespace="243f4e4b-58e6-4478-8073-425d81b73401"/>
    <xsd:element name="properties">
      <xsd:complexType>
        <xsd:sequence>
          <xsd:element name="documentManagement">
            <xsd:complexType>
              <xsd:all>
                <xsd:element ref="ns2:TaxCatchAll" minOccurs="0"/>
                <xsd:element ref="ns2:TaxCatchAllLabel" minOccurs="0"/>
                <xsd:element ref="ns2:DSMClassification" minOccurs="0"/>
                <xsd:element ref="ns3:lcf76f155ced4ddcb4097134ff3c332f" minOccurs="0"/>
                <xsd:element ref="ns3:MediaServiceMetadata" minOccurs="0"/>
                <xsd:element ref="ns3:MediaServiceFastMetadata" minOccurs="0"/>
                <xsd:element ref="ns3:MediaServiceSearchProperties" minOccurs="0"/>
                <xsd:element ref="ns3:MediaServiceObjectDetectorVersions" minOccurs="0"/>
                <xsd:element ref="ns3:MediaServiceGenerationTime" minOccurs="0"/>
                <xsd:element ref="ns3:MediaServiceEventHashCode"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08460279-cfe4-410d-b896-29b245e17fa1}" ma:internalName="TaxCatchAll" ma:showField="CatchAllData" ma:web="1b2727b5-5c38-44a8-9111-617367daa38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08460279-cfe4-410d-b896-29b245e17fa1}" ma:internalName="TaxCatchAllLabel" ma:readOnly="true" ma:showField="CatchAllDataLabel" ma:web="1b2727b5-5c38-44a8-9111-617367daa38c">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243f4e4b-58e6-4478-8073-425d81b73401"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2A9C74-E7A1-443F-92E6-46D6A387B662}">
  <ds:schemaRefs>
    <ds:schemaRef ds:uri="Microsoft.SharePoint.Taxonomy.ContentTypeSync"/>
  </ds:schemaRefs>
</ds:datastoreItem>
</file>

<file path=customXml/itemProps2.xml><?xml version="1.0" encoding="utf-8"?>
<ds:datastoreItem xmlns:ds="http://schemas.openxmlformats.org/officeDocument/2006/customXml" ds:itemID="{7D192AB7-E55D-4C62-9017-90AD644F626D}">
  <ds:schemaRefs>
    <ds:schemaRef ds:uri="http://purl.org/dc/dcmitype/"/>
    <ds:schemaRef ds:uri="http://purl.org/dc/elements/1.1/"/>
    <ds:schemaRef ds:uri="http://www.w3.org/XML/1998/namespace"/>
    <ds:schemaRef ds:uri="http://purl.org/dc/terms/"/>
    <ds:schemaRef ds:uri="http://schemas.microsoft.com/office/2006/documentManagement/types"/>
    <ds:schemaRef ds:uri="http://schemas.microsoft.com/office/infopath/2007/PartnerControls"/>
    <ds:schemaRef ds:uri="http://schemas.microsoft.com/office/2006/metadata/properties"/>
    <ds:schemaRef ds:uri="5a2251cd-bd5e-462d-8f0e-b8d48ef43808"/>
    <ds:schemaRef ds:uri="http://schemas.openxmlformats.org/package/2006/metadata/core-properties"/>
    <ds:schemaRef ds:uri="243f4e4b-58e6-4478-8073-425d81b73401"/>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845B7FDB-30C6-449C-8BBF-6B3ED52490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243f4e4b-58e6-4478-8073-425d81b734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TotalTime>
  <Words>2575</Words>
  <Application>Microsoft Office PowerPoint</Application>
  <PresentationFormat>Widescreen</PresentationFormat>
  <Paragraphs>291</Paragraphs>
  <Slides>23</Slides>
  <Notes>19</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dsm-firmenich</vt:lpstr>
      <vt:lpstr>2_dsm-firmenich</vt:lpstr>
      <vt:lpstr>Introduction to the  dsm-firmenich brand</vt:lpstr>
      <vt:lpstr>PowerPoint Presentation</vt:lpstr>
      <vt:lpstr>PowerPoint Presentation</vt:lpstr>
      <vt:lpstr>01</vt:lpstr>
      <vt:lpstr>PowerPoint Presentation</vt:lpstr>
      <vt:lpstr>What makes us unique</vt:lpstr>
      <vt:lpstr>Our purpose</vt:lpstr>
      <vt:lpstr>PowerPoint Presentation</vt:lpstr>
      <vt:lpstr>Brand on a page</vt:lpstr>
      <vt:lpstr>02</vt:lpstr>
      <vt:lpstr>Reflecting brand identity</vt:lpstr>
      <vt:lpstr>Essential brand guidelines</vt:lpstr>
      <vt:lpstr>Available templates</vt:lpstr>
      <vt:lpstr>Visual identity elements: how our brand comes to life visually and verbally</vt:lpstr>
      <vt:lpstr>Logo types</vt:lpstr>
      <vt:lpstr>Colors</vt:lpstr>
      <vt:lpstr>Photography</vt:lpstr>
      <vt:lpstr>Three Dots</vt:lpstr>
      <vt:lpstr>03</vt:lpstr>
      <vt:lpstr>Key links &amp; support</vt:lpstr>
      <vt:lpstr>Start embracing the brand!</vt:lpstr>
      <vt:lpstr>Curious about the  latest brand updates  &amp; trainings?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Jina Kim</dc:creator>
  <cp:lastModifiedBy>Jina Kim</cp:lastModifiedBy>
  <cp:revision>5</cp:revision>
  <dcterms:created xsi:type="dcterms:W3CDTF">2023-03-31T07:21:36Z</dcterms:created>
  <dcterms:modified xsi:type="dcterms:W3CDTF">2025-07-11T13:49:00Z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0x010100D3496DCCC0FB8C46B63F2D8CDFC1F413</vt:lpwstr>
  </property>
  <property fmtid="{D5CDD505-2E9C-101B-9397-08002B2CF9AE}" pid="3" name="MSIP_Label_2ff753fd-faf2-4608-9b59-553f003adcdf_ActionId">
    <vt:lpwstr>4ed4cdd8-341c-4207-8ef1-3162df88a98e</vt:lpwstr>
  </property>
  <property fmtid="{D5CDD505-2E9C-101B-9397-08002B2CF9AE}" pid="4" name="MSIP_Label_2ff753fd-faf2-4608-9b59-553f003adcdf_ContentBits">
    <vt:lpwstr>0</vt:lpwstr>
  </property>
  <property fmtid="{D5CDD505-2E9C-101B-9397-08002B2CF9AE}" pid="5" name="MSIP_Label_2ff753fd-faf2-4608-9b59-553f003adcdf_Enabled">
    <vt:lpwstr>true</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etDate">
    <vt:lpwstr>2024-09-30T12:09:44Z</vt:lpwstr>
  </property>
  <property fmtid="{D5CDD505-2E9C-101B-9397-08002B2CF9AE}" pid="9" name="MSIP_Label_2ff753fd-faf2-4608-9b59-553f003adcdf_SiteId">
    <vt:lpwstr>49618402-6ea3-441d-957d-7df8773fee54</vt:lpwstr>
  </property>
  <property fmtid="{D5CDD505-2E9C-101B-9397-08002B2CF9AE}" pid="10" name="MediaServiceImageTags">
    <vt:lpwstr/>
  </property>
  <property fmtid="{D5CDD505-2E9C-101B-9397-08002B2CF9AE}" pid="11" name="NXPowerLiteLastOptimized">
    <vt:lpwstr>10861705</vt:lpwstr>
  </property>
  <property fmtid="{D5CDD505-2E9C-101B-9397-08002B2CF9AE}" pid="12" name="NXPowerLiteSettings">
    <vt:lpwstr>F70005D002A000</vt:lpwstr>
  </property>
  <property fmtid="{D5CDD505-2E9C-101B-9397-08002B2CF9AE}" pid="13" name="NXPowerLiteVersion">
    <vt:lpwstr>D10.0.1</vt:lpwstr>
  </property>
</Properties>
</file>