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8"/>
  </p:notesMasterIdLst>
  <p:sldIdLst>
    <p:sldId id="2455" r:id="rId5"/>
    <p:sldId id="2456" r:id="rId6"/>
    <p:sldId id="2457" r:id="rId7"/>
    <p:sldId id="2435" r:id="rId8"/>
    <p:sldId id="2441" r:id="rId9"/>
    <p:sldId id="2438" r:id="rId10"/>
    <p:sldId id="2147483534" r:id="rId11"/>
    <p:sldId id="2436" r:id="rId12"/>
    <p:sldId id="2448" r:id="rId13"/>
    <p:sldId id="2440" r:id="rId14"/>
    <p:sldId id="2147483536" r:id="rId15"/>
    <p:sldId id="2147483537" r:id="rId16"/>
    <p:sldId id="2147483538" r:id="rId17"/>
    <p:sldId id="2437" r:id="rId18"/>
    <p:sldId id="2432" r:id="rId19"/>
    <p:sldId id="2147483540" r:id="rId20"/>
    <p:sldId id="2453" r:id="rId21"/>
    <p:sldId id="2445" r:id="rId22"/>
    <p:sldId id="2147483539" r:id="rId23"/>
    <p:sldId id="2147483543" r:id="rId24"/>
    <p:sldId id="2454" r:id="rId25"/>
    <p:sldId id="2478" r:id="rId26"/>
    <p:sldId id="2434" r:id="rId27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DM Sans" pitchFamily="2" charset="0"/>
      <p:regular r:id="rId33"/>
      <p:bold r:id="rId34"/>
      <p:italic r:id="rId35"/>
      <p:boldItalic r:id="rId36"/>
    </p:embeddedFont>
    <p:embeddedFont>
      <p:font typeface="DM Sans Bold" pitchFamily="2" charset="0"/>
      <p:bold r:id="rId37"/>
      <p:italic r:id="rId38"/>
      <p:boldItalic r:id="rId39"/>
    </p:embeddedFont>
    <p:embeddedFont>
      <p:font typeface="DM Sans Medium" pitchFamily="2" charset="0"/>
      <p:regular r:id="rId40"/>
      <p: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4337"/>
    <a:srgbClr val="9B2835"/>
    <a:srgbClr val="0B3C56"/>
    <a:srgbClr val="EE891F"/>
    <a:srgbClr val="727A06"/>
    <a:srgbClr val="3072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B63340-7281-8242-94D8-31892C9C017A}" v="1" dt="2024-04-05T08:14:44.8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6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1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6.fntdata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1.fntdata"/><Relationship Id="rId41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1FD3C-CBAF-4FF0-9A46-05FD8252ACFE}" type="datetimeFigureOut">
              <a:rPr lang="en-GB" smtClean="0"/>
              <a:t>09/04/2024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EFF53-B5E9-4C67-9F80-34173122F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553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5EFF53-B5E9-4C67-9F80-34173122F7D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492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5EFF53-B5E9-4C67-9F80-34173122F7D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972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5EFF53-B5E9-4C67-9F80-34173122F7D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490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E3C62-884E-0279-321B-3D73584E5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557860B-64DD-168D-107A-DE69E112D3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BBDF693-F05C-780E-CB90-39DE24619E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9EF98AB-6CDB-F952-4B0A-E5C2C5140B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5EFF53-B5E9-4C67-9F80-34173122F7D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052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5EFF53-B5E9-4C67-9F80-34173122F7DF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63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6EB6CF8-B35B-4D07-F75A-DA28A8F93DEE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4" y="1825200"/>
            <a:ext cx="3104022" cy="4104000"/>
          </a:xfrm>
          <a:custGeom>
            <a:avLst/>
            <a:gdLst>
              <a:gd name="connsiteX0" fmla="*/ 2052000 w 3104022"/>
              <a:gd name="connsiteY0" fmla="*/ 0 h 4104000"/>
              <a:gd name="connsiteX1" fmla="*/ 3030105 w 3104022"/>
              <a:gd name="connsiteY1" fmla="*/ 247666 h 4104000"/>
              <a:gd name="connsiteX2" fmla="*/ 3104022 w 3104022"/>
              <a:gd name="connsiteY2" fmla="*/ 292571 h 4104000"/>
              <a:gd name="connsiteX3" fmla="*/ 3104022 w 3104022"/>
              <a:gd name="connsiteY3" fmla="*/ 3811429 h 4104000"/>
              <a:gd name="connsiteX4" fmla="*/ 3030105 w 3104022"/>
              <a:gd name="connsiteY4" fmla="*/ 3856335 h 4104000"/>
              <a:gd name="connsiteX5" fmla="*/ 2052000 w 3104022"/>
              <a:gd name="connsiteY5" fmla="*/ 4104000 h 4104000"/>
              <a:gd name="connsiteX6" fmla="*/ 0 w 3104022"/>
              <a:gd name="connsiteY6" fmla="*/ 2052000 h 4104000"/>
              <a:gd name="connsiteX7" fmla="*/ 2052000 w 3104022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4022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104022" y="292571"/>
                </a:lnTo>
                <a:lnTo>
                  <a:pt x="3104022" y="3811429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noFill/>
          <a:ln w="28575">
            <a:solidFill>
              <a:srgbClr val="3072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noFill/>
          <a:ln w="28575">
            <a:solidFill>
              <a:srgbClr val="3072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829C9C6-1F7C-CB92-81FA-D81C61EDA562}"/>
              </a:ext>
            </a:extLst>
          </p:cNvPr>
          <p:cNvSpPr>
            <a:spLocks noChangeAspect="1"/>
          </p:cNvSpPr>
          <p:nvPr userDrawn="1"/>
        </p:nvSpPr>
        <p:spPr>
          <a:xfrm>
            <a:off x="-20105" y="1824238"/>
            <a:ext cx="2679169" cy="4104000"/>
          </a:xfrm>
          <a:custGeom>
            <a:avLst/>
            <a:gdLst>
              <a:gd name="connsiteX0" fmla="*/ 627169 w 2679169"/>
              <a:gd name="connsiteY0" fmla="*/ 0 h 4104000"/>
              <a:gd name="connsiteX1" fmla="*/ 2679169 w 2679169"/>
              <a:gd name="connsiteY1" fmla="*/ 2052000 h 4104000"/>
              <a:gd name="connsiteX2" fmla="*/ 627169 w 2679169"/>
              <a:gd name="connsiteY2" fmla="*/ 4104000 h 4104000"/>
              <a:gd name="connsiteX3" fmla="*/ 16967 w 2679169"/>
              <a:gd name="connsiteY3" fmla="*/ 4011746 h 4104000"/>
              <a:gd name="connsiteX4" fmla="*/ 0 w 2679169"/>
              <a:gd name="connsiteY4" fmla="*/ 4005536 h 4104000"/>
              <a:gd name="connsiteX5" fmla="*/ 0 w 2679169"/>
              <a:gd name="connsiteY5" fmla="*/ 98464 h 4104000"/>
              <a:gd name="connsiteX6" fmla="*/ 16967 w 2679169"/>
              <a:gd name="connsiteY6" fmla="*/ 92254 h 4104000"/>
              <a:gd name="connsiteX7" fmla="*/ 627169 w 2679169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9169" h="4104000">
                <a:moveTo>
                  <a:pt x="627169" y="0"/>
                </a:moveTo>
                <a:cubicBezTo>
                  <a:pt x="1760457" y="0"/>
                  <a:pt x="2679169" y="918712"/>
                  <a:pt x="2679169" y="2052000"/>
                </a:cubicBezTo>
                <a:cubicBezTo>
                  <a:pt x="2679169" y="3185288"/>
                  <a:pt x="1760457" y="4104000"/>
                  <a:pt x="627169" y="4104000"/>
                </a:cubicBezTo>
                <a:cubicBezTo>
                  <a:pt x="414678" y="4104000"/>
                  <a:pt x="209730" y="4071702"/>
                  <a:pt x="16967" y="4011746"/>
                </a:cubicBezTo>
                <a:lnTo>
                  <a:pt x="0" y="4005536"/>
                </a:lnTo>
                <a:lnTo>
                  <a:pt x="0" y="98464"/>
                </a:lnTo>
                <a:lnTo>
                  <a:pt x="16967" y="92254"/>
                </a:lnTo>
                <a:cubicBezTo>
                  <a:pt x="209730" y="32299"/>
                  <a:pt x="414678" y="0"/>
                  <a:pt x="627169" y="0"/>
                </a:cubicBezTo>
                <a:close/>
              </a:path>
            </a:pathLst>
          </a:custGeom>
          <a:noFill/>
          <a:ln w="28575">
            <a:solidFill>
              <a:srgbClr val="3072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CCF1D-1F7A-4BA9-D5BF-16F04AF920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fld id="{B054BE09-184B-4631-8F5A-A0DEBAD7A75F}" type="datetime1">
              <a:rPr lang="nl-NL" smtClean="0"/>
              <a:t>9-4-2024</a:t>
            </a:fld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5225CFF-F12F-D611-C464-FE8D5A4E6F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79" y="6024563"/>
            <a:ext cx="3844547" cy="742950"/>
          </a:xfrm>
          <a:prstGeom prst="rect">
            <a:avLst/>
          </a:prstGeom>
        </p:spPr>
      </p:pic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42F62CF6-D98C-6C19-60FF-622AB5CDF3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2422800"/>
            <a:ext cx="11589563" cy="885600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155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1CE734-680D-5207-7696-1F96E9161399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5" y="1825200"/>
            <a:ext cx="3094255" cy="4104000"/>
          </a:xfrm>
          <a:custGeom>
            <a:avLst/>
            <a:gdLst>
              <a:gd name="connsiteX0" fmla="*/ 2052000 w 3094255"/>
              <a:gd name="connsiteY0" fmla="*/ 0 h 4104000"/>
              <a:gd name="connsiteX1" fmla="*/ 3030105 w 3094255"/>
              <a:gd name="connsiteY1" fmla="*/ 247666 h 4104000"/>
              <a:gd name="connsiteX2" fmla="*/ 3094255 w 3094255"/>
              <a:gd name="connsiteY2" fmla="*/ 286638 h 4104000"/>
              <a:gd name="connsiteX3" fmla="*/ 3094255 w 3094255"/>
              <a:gd name="connsiteY3" fmla="*/ 3817363 h 4104000"/>
              <a:gd name="connsiteX4" fmla="*/ 3030105 w 3094255"/>
              <a:gd name="connsiteY4" fmla="*/ 3856335 h 4104000"/>
              <a:gd name="connsiteX5" fmla="*/ 2052000 w 3094255"/>
              <a:gd name="connsiteY5" fmla="*/ 4104000 h 4104000"/>
              <a:gd name="connsiteX6" fmla="*/ 0 w 3094255"/>
              <a:gd name="connsiteY6" fmla="*/ 2052000 h 4104000"/>
              <a:gd name="connsiteX7" fmla="*/ 2052000 w 3094255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4255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094255" y="286638"/>
                </a:lnTo>
                <a:lnTo>
                  <a:pt x="3094255" y="3817363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solidFill>
            <a:srgbClr val="307297"/>
          </a:solidFill>
          <a:ln w="28575">
            <a:solidFill>
              <a:srgbClr val="3072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solidFill>
            <a:srgbClr val="307297"/>
          </a:solidFill>
          <a:ln w="28575">
            <a:solidFill>
              <a:srgbClr val="3072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66D493D-FA58-1CC1-7D47-215AA7187BEF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1824238"/>
            <a:ext cx="2659063" cy="4104000"/>
          </a:xfrm>
          <a:custGeom>
            <a:avLst/>
            <a:gdLst>
              <a:gd name="connsiteX0" fmla="*/ 607063 w 2659063"/>
              <a:gd name="connsiteY0" fmla="*/ 0 h 4104000"/>
              <a:gd name="connsiteX1" fmla="*/ 2659063 w 2659063"/>
              <a:gd name="connsiteY1" fmla="*/ 2052000 h 4104000"/>
              <a:gd name="connsiteX2" fmla="*/ 607063 w 2659063"/>
              <a:gd name="connsiteY2" fmla="*/ 4104000 h 4104000"/>
              <a:gd name="connsiteX3" fmla="*/ 193514 w 2659063"/>
              <a:gd name="connsiteY3" fmla="*/ 4062311 h 4104000"/>
              <a:gd name="connsiteX4" fmla="*/ 0 w 2659063"/>
              <a:gd name="connsiteY4" fmla="*/ 4012553 h 4104000"/>
              <a:gd name="connsiteX5" fmla="*/ 0 w 2659063"/>
              <a:gd name="connsiteY5" fmla="*/ 91447 h 4104000"/>
              <a:gd name="connsiteX6" fmla="*/ 193514 w 2659063"/>
              <a:gd name="connsiteY6" fmla="*/ 41690 h 4104000"/>
              <a:gd name="connsiteX7" fmla="*/ 607063 w 2659063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9063" h="4104000">
                <a:moveTo>
                  <a:pt x="607063" y="0"/>
                </a:moveTo>
                <a:cubicBezTo>
                  <a:pt x="1740351" y="0"/>
                  <a:pt x="2659063" y="918712"/>
                  <a:pt x="2659063" y="2052000"/>
                </a:cubicBezTo>
                <a:cubicBezTo>
                  <a:pt x="2659063" y="3185288"/>
                  <a:pt x="1740351" y="4104000"/>
                  <a:pt x="607063" y="4104000"/>
                </a:cubicBezTo>
                <a:cubicBezTo>
                  <a:pt x="465402" y="4104000"/>
                  <a:pt x="327094" y="4089645"/>
                  <a:pt x="193514" y="4062311"/>
                </a:cubicBezTo>
                <a:lnTo>
                  <a:pt x="0" y="4012553"/>
                </a:lnTo>
                <a:lnTo>
                  <a:pt x="0" y="91447"/>
                </a:lnTo>
                <a:lnTo>
                  <a:pt x="193514" y="41690"/>
                </a:lnTo>
                <a:cubicBezTo>
                  <a:pt x="327094" y="14355"/>
                  <a:pt x="465402" y="0"/>
                  <a:pt x="607063" y="0"/>
                </a:cubicBezTo>
                <a:close/>
              </a:path>
            </a:pathLst>
          </a:custGeom>
          <a:solidFill>
            <a:srgbClr val="307297"/>
          </a:solidFill>
          <a:ln w="28575">
            <a:solidFill>
              <a:srgbClr val="3072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CCF1D-1F7A-4BA9-D5BF-16F04AF920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C2A785-2997-BD6D-D168-AEEBF16DAED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6456746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1200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fld id="{B054BE09-184B-4631-8F5A-A0DEBAD7A75F}" type="datetime1">
              <a:rPr lang="nl-NL" smtClean="0"/>
              <a:t>9-4-2024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747078-5C35-9A23-0743-0F1242870E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79" y="6024563"/>
            <a:ext cx="3844547" cy="742950"/>
          </a:xfrm>
          <a:prstGeom prst="rect">
            <a:avLst/>
          </a:prstGeom>
        </p:spPr>
      </p:pic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AD71BE54-2AEC-CB55-A27F-F0F5F9594B9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4413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rgbClr val="3072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6EB6CF8-B35B-4D07-F75A-DA28A8F93DEE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4" y="1825200"/>
            <a:ext cx="3104022" cy="4104000"/>
          </a:xfrm>
          <a:custGeom>
            <a:avLst/>
            <a:gdLst>
              <a:gd name="connsiteX0" fmla="*/ 2052000 w 3104022"/>
              <a:gd name="connsiteY0" fmla="*/ 0 h 4104000"/>
              <a:gd name="connsiteX1" fmla="*/ 3030105 w 3104022"/>
              <a:gd name="connsiteY1" fmla="*/ 247666 h 4104000"/>
              <a:gd name="connsiteX2" fmla="*/ 3104022 w 3104022"/>
              <a:gd name="connsiteY2" fmla="*/ 292571 h 4104000"/>
              <a:gd name="connsiteX3" fmla="*/ 3104022 w 3104022"/>
              <a:gd name="connsiteY3" fmla="*/ 3811429 h 4104000"/>
              <a:gd name="connsiteX4" fmla="*/ 3030105 w 3104022"/>
              <a:gd name="connsiteY4" fmla="*/ 3856335 h 4104000"/>
              <a:gd name="connsiteX5" fmla="*/ 2052000 w 3104022"/>
              <a:gd name="connsiteY5" fmla="*/ 4104000 h 4104000"/>
              <a:gd name="connsiteX6" fmla="*/ 0 w 3104022"/>
              <a:gd name="connsiteY6" fmla="*/ 2052000 h 4104000"/>
              <a:gd name="connsiteX7" fmla="*/ 2052000 w 3104022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4022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104022" y="292571"/>
                </a:lnTo>
                <a:lnTo>
                  <a:pt x="3104022" y="3811429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829C9C6-1F7C-CB92-81FA-D81C61EDA562}"/>
              </a:ext>
            </a:extLst>
          </p:cNvPr>
          <p:cNvSpPr>
            <a:spLocks noChangeAspect="1"/>
          </p:cNvSpPr>
          <p:nvPr userDrawn="1"/>
        </p:nvSpPr>
        <p:spPr>
          <a:xfrm>
            <a:off x="-20105" y="1824238"/>
            <a:ext cx="2679169" cy="4104000"/>
          </a:xfrm>
          <a:custGeom>
            <a:avLst/>
            <a:gdLst>
              <a:gd name="connsiteX0" fmla="*/ 627169 w 2679169"/>
              <a:gd name="connsiteY0" fmla="*/ 0 h 4104000"/>
              <a:gd name="connsiteX1" fmla="*/ 2679169 w 2679169"/>
              <a:gd name="connsiteY1" fmla="*/ 2052000 h 4104000"/>
              <a:gd name="connsiteX2" fmla="*/ 627169 w 2679169"/>
              <a:gd name="connsiteY2" fmla="*/ 4104000 h 4104000"/>
              <a:gd name="connsiteX3" fmla="*/ 16967 w 2679169"/>
              <a:gd name="connsiteY3" fmla="*/ 4011746 h 4104000"/>
              <a:gd name="connsiteX4" fmla="*/ 0 w 2679169"/>
              <a:gd name="connsiteY4" fmla="*/ 4005536 h 4104000"/>
              <a:gd name="connsiteX5" fmla="*/ 0 w 2679169"/>
              <a:gd name="connsiteY5" fmla="*/ 98464 h 4104000"/>
              <a:gd name="connsiteX6" fmla="*/ 16967 w 2679169"/>
              <a:gd name="connsiteY6" fmla="*/ 92254 h 4104000"/>
              <a:gd name="connsiteX7" fmla="*/ 627169 w 2679169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9169" h="4104000">
                <a:moveTo>
                  <a:pt x="627169" y="0"/>
                </a:moveTo>
                <a:cubicBezTo>
                  <a:pt x="1760457" y="0"/>
                  <a:pt x="2679169" y="918712"/>
                  <a:pt x="2679169" y="2052000"/>
                </a:cubicBezTo>
                <a:cubicBezTo>
                  <a:pt x="2679169" y="3185288"/>
                  <a:pt x="1760457" y="4104000"/>
                  <a:pt x="627169" y="4104000"/>
                </a:cubicBezTo>
                <a:cubicBezTo>
                  <a:pt x="414678" y="4104000"/>
                  <a:pt x="209730" y="4071702"/>
                  <a:pt x="16967" y="4011746"/>
                </a:cubicBezTo>
                <a:lnTo>
                  <a:pt x="0" y="4005536"/>
                </a:lnTo>
                <a:lnTo>
                  <a:pt x="0" y="98464"/>
                </a:lnTo>
                <a:lnTo>
                  <a:pt x="16967" y="92254"/>
                </a:lnTo>
                <a:cubicBezTo>
                  <a:pt x="209730" y="32299"/>
                  <a:pt x="414678" y="0"/>
                  <a:pt x="627169" y="0"/>
                </a:cubicBezTo>
                <a:close/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CCF1D-1F7A-4BA9-D5BF-16F04AF920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fld id="{B054BE09-184B-4631-8F5A-A0DEBAD7A75F}" type="datetime1">
              <a:rPr lang="nl-NL" smtClean="0"/>
              <a:t>9-4-2024</a:t>
            </a:fld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5225CFF-F12F-D611-C464-FE8D5A4E6F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79" y="6024563"/>
            <a:ext cx="3844547" cy="742950"/>
          </a:xfrm>
          <a:prstGeom prst="rect">
            <a:avLst/>
          </a:prstGeom>
        </p:spPr>
      </p:pic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42F62CF6-D98C-6C19-60FF-622AB5CDF3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2422800"/>
            <a:ext cx="11589563" cy="885600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1257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bg>
      <p:bgPr>
        <a:solidFill>
          <a:srgbClr val="3072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1CE734-680D-5207-7696-1F96E9161399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5" y="1825200"/>
            <a:ext cx="3094255" cy="4104000"/>
          </a:xfrm>
          <a:custGeom>
            <a:avLst/>
            <a:gdLst>
              <a:gd name="connsiteX0" fmla="*/ 2052000 w 3094255"/>
              <a:gd name="connsiteY0" fmla="*/ 0 h 4104000"/>
              <a:gd name="connsiteX1" fmla="*/ 3030105 w 3094255"/>
              <a:gd name="connsiteY1" fmla="*/ 247666 h 4104000"/>
              <a:gd name="connsiteX2" fmla="*/ 3094255 w 3094255"/>
              <a:gd name="connsiteY2" fmla="*/ 286638 h 4104000"/>
              <a:gd name="connsiteX3" fmla="*/ 3094255 w 3094255"/>
              <a:gd name="connsiteY3" fmla="*/ 3817363 h 4104000"/>
              <a:gd name="connsiteX4" fmla="*/ 3030105 w 3094255"/>
              <a:gd name="connsiteY4" fmla="*/ 3856335 h 4104000"/>
              <a:gd name="connsiteX5" fmla="*/ 2052000 w 3094255"/>
              <a:gd name="connsiteY5" fmla="*/ 4104000 h 4104000"/>
              <a:gd name="connsiteX6" fmla="*/ 0 w 3094255"/>
              <a:gd name="connsiteY6" fmla="*/ 2052000 h 4104000"/>
              <a:gd name="connsiteX7" fmla="*/ 2052000 w 3094255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4255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094255" y="286638"/>
                </a:lnTo>
                <a:lnTo>
                  <a:pt x="3094255" y="3817363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66D493D-FA58-1CC1-7D47-215AA7187BEF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1824238"/>
            <a:ext cx="2659063" cy="4104000"/>
          </a:xfrm>
          <a:custGeom>
            <a:avLst/>
            <a:gdLst>
              <a:gd name="connsiteX0" fmla="*/ 607063 w 2659063"/>
              <a:gd name="connsiteY0" fmla="*/ 0 h 4104000"/>
              <a:gd name="connsiteX1" fmla="*/ 2659063 w 2659063"/>
              <a:gd name="connsiteY1" fmla="*/ 2052000 h 4104000"/>
              <a:gd name="connsiteX2" fmla="*/ 607063 w 2659063"/>
              <a:gd name="connsiteY2" fmla="*/ 4104000 h 4104000"/>
              <a:gd name="connsiteX3" fmla="*/ 193514 w 2659063"/>
              <a:gd name="connsiteY3" fmla="*/ 4062311 h 4104000"/>
              <a:gd name="connsiteX4" fmla="*/ 0 w 2659063"/>
              <a:gd name="connsiteY4" fmla="*/ 4012553 h 4104000"/>
              <a:gd name="connsiteX5" fmla="*/ 0 w 2659063"/>
              <a:gd name="connsiteY5" fmla="*/ 91447 h 4104000"/>
              <a:gd name="connsiteX6" fmla="*/ 193514 w 2659063"/>
              <a:gd name="connsiteY6" fmla="*/ 41690 h 4104000"/>
              <a:gd name="connsiteX7" fmla="*/ 607063 w 2659063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9063" h="4104000">
                <a:moveTo>
                  <a:pt x="607063" y="0"/>
                </a:moveTo>
                <a:cubicBezTo>
                  <a:pt x="1740351" y="0"/>
                  <a:pt x="2659063" y="918712"/>
                  <a:pt x="2659063" y="2052000"/>
                </a:cubicBezTo>
                <a:cubicBezTo>
                  <a:pt x="2659063" y="3185288"/>
                  <a:pt x="1740351" y="4104000"/>
                  <a:pt x="607063" y="4104000"/>
                </a:cubicBezTo>
                <a:cubicBezTo>
                  <a:pt x="465402" y="4104000"/>
                  <a:pt x="327094" y="4089645"/>
                  <a:pt x="193514" y="4062311"/>
                </a:cubicBezTo>
                <a:lnTo>
                  <a:pt x="0" y="4012553"/>
                </a:lnTo>
                <a:lnTo>
                  <a:pt x="0" y="91447"/>
                </a:lnTo>
                <a:lnTo>
                  <a:pt x="193514" y="41690"/>
                </a:lnTo>
                <a:cubicBezTo>
                  <a:pt x="327094" y="14355"/>
                  <a:pt x="465402" y="0"/>
                  <a:pt x="607063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CCF1D-1F7A-4BA9-D5BF-16F04AF920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1200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fld id="{B054BE09-184B-4631-8F5A-A0DEBAD7A75F}" type="datetime1">
              <a:rPr lang="nl-NL" smtClean="0"/>
              <a:t>9-4-2024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747078-5C35-9A23-0743-0F1242870E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79" y="6024563"/>
            <a:ext cx="3844547" cy="742950"/>
          </a:xfrm>
          <a:prstGeom prst="rect">
            <a:avLst/>
          </a:prstGeom>
        </p:spPr>
      </p:pic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AD71BE54-2AEC-CB55-A27F-F0F5F9594B9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3BE3039-E1B5-18B6-923E-3F67BDA34D6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6456746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59915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1124402-9757-C10D-835A-92494A99A649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4" y="1825200"/>
            <a:ext cx="3104022" cy="4104000"/>
          </a:xfrm>
          <a:custGeom>
            <a:avLst/>
            <a:gdLst>
              <a:gd name="connsiteX0" fmla="*/ 2052000 w 3104022"/>
              <a:gd name="connsiteY0" fmla="*/ 0 h 4104000"/>
              <a:gd name="connsiteX1" fmla="*/ 3030105 w 3104022"/>
              <a:gd name="connsiteY1" fmla="*/ 247666 h 4104000"/>
              <a:gd name="connsiteX2" fmla="*/ 3104022 w 3104022"/>
              <a:gd name="connsiteY2" fmla="*/ 292571 h 4104000"/>
              <a:gd name="connsiteX3" fmla="*/ 3104022 w 3104022"/>
              <a:gd name="connsiteY3" fmla="*/ 3811429 h 4104000"/>
              <a:gd name="connsiteX4" fmla="*/ 3030105 w 3104022"/>
              <a:gd name="connsiteY4" fmla="*/ 3856335 h 4104000"/>
              <a:gd name="connsiteX5" fmla="*/ 2052000 w 3104022"/>
              <a:gd name="connsiteY5" fmla="*/ 4104000 h 4104000"/>
              <a:gd name="connsiteX6" fmla="*/ 0 w 3104022"/>
              <a:gd name="connsiteY6" fmla="*/ 2052000 h 4104000"/>
              <a:gd name="connsiteX7" fmla="*/ 2052000 w 3104022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4022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104022" y="292571"/>
                </a:lnTo>
                <a:lnTo>
                  <a:pt x="3104022" y="3811429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89C6FBF-D8B5-9889-6945-6E880807CF13}"/>
              </a:ext>
            </a:extLst>
          </p:cNvPr>
          <p:cNvSpPr>
            <a:spLocks noChangeAspect="1"/>
          </p:cNvSpPr>
          <p:nvPr userDrawn="1"/>
        </p:nvSpPr>
        <p:spPr>
          <a:xfrm>
            <a:off x="-20105" y="1824238"/>
            <a:ext cx="2679169" cy="4104000"/>
          </a:xfrm>
          <a:custGeom>
            <a:avLst/>
            <a:gdLst>
              <a:gd name="connsiteX0" fmla="*/ 627169 w 2679169"/>
              <a:gd name="connsiteY0" fmla="*/ 0 h 4104000"/>
              <a:gd name="connsiteX1" fmla="*/ 2679169 w 2679169"/>
              <a:gd name="connsiteY1" fmla="*/ 2052000 h 4104000"/>
              <a:gd name="connsiteX2" fmla="*/ 627169 w 2679169"/>
              <a:gd name="connsiteY2" fmla="*/ 4104000 h 4104000"/>
              <a:gd name="connsiteX3" fmla="*/ 16967 w 2679169"/>
              <a:gd name="connsiteY3" fmla="*/ 4011746 h 4104000"/>
              <a:gd name="connsiteX4" fmla="*/ 0 w 2679169"/>
              <a:gd name="connsiteY4" fmla="*/ 4005536 h 4104000"/>
              <a:gd name="connsiteX5" fmla="*/ 0 w 2679169"/>
              <a:gd name="connsiteY5" fmla="*/ 98464 h 4104000"/>
              <a:gd name="connsiteX6" fmla="*/ 16967 w 2679169"/>
              <a:gd name="connsiteY6" fmla="*/ 92254 h 4104000"/>
              <a:gd name="connsiteX7" fmla="*/ 627169 w 2679169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9169" h="4104000">
                <a:moveTo>
                  <a:pt x="627169" y="0"/>
                </a:moveTo>
                <a:cubicBezTo>
                  <a:pt x="1760457" y="0"/>
                  <a:pt x="2679169" y="918712"/>
                  <a:pt x="2679169" y="2052000"/>
                </a:cubicBezTo>
                <a:cubicBezTo>
                  <a:pt x="2679169" y="3185288"/>
                  <a:pt x="1760457" y="4104000"/>
                  <a:pt x="627169" y="4104000"/>
                </a:cubicBezTo>
                <a:cubicBezTo>
                  <a:pt x="414678" y="4104000"/>
                  <a:pt x="209730" y="4071702"/>
                  <a:pt x="16967" y="4011746"/>
                </a:cubicBezTo>
                <a:lnTo>
                  <a:pt x="0" y="4005536"/>
                </a:lnTo>
                <a:lnTo>
                  <a:pt x="0" y="98464"/>
                </a:lnTo>
                <a:lnTo>
                  <a:pt x="16967" y="92254"/>
                </a:lnTo>
                <a:cubicBezTo>
                  <a:pt x="209730" y="32299"/>
                  <a:pt x="414678" y="0"/>
                  <a:pt x="627169" y="0"/>
                </a:cubicBezTo>
                <a:close/>
              </a:path>
            </a:pathLst>
          </a:cu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CCF1D-1F7A-4BA9-D5BF-16F04AF920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fld id="{B054BE09-184B-4631-8F5A-A0DEBAD7A75F}" type="datetime1">
              <a:rPr lang="nl-NL" smtClean="0"/>
              <a:t>9-4-2024</a:t>
            </a:fld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5225CFF-F12F-D611-C464-FE8D5A4E6F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79" y="6024563"/>
            <a:ext cx="3844547" cy="742950"/>
          </a:xfrm>
          <a:prstGeom prst="rect">
            <a:avLst/>
          </a:prstGeom>
        </p:spPr>
      </p:pic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42F62CF6-D98C-6C19-60FF-622AB5CDF3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2422800"/>
            <a:ext cx="11589563" cy="885600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619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6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FECA000-CEBF-E828-8534-EDB5728B9A57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5" y="1825200"/>
            <a:ext cx="3094255" cy="4104000"/>
          </a:xfrm>
          <a:custGeom>
            <a:avLst/>
            <a:gdLst>
              <a:gd name="connsiteX0" fmla="*/ 2052000 w 3094255"/>
              <a:gd name="connsiteY0" fmla="*/ 0 h 4104000"/>
              <a:gd name="connsiteX1" fmla="*/ 3030105 w 3094255"/>
              <a:gd name="connsiteY1" fmla="*/ 247666 h 4104000"/>
              <a:gd name="connsiteX2" fmla="*/ 3094255 w 3094255"/>
              <a:gd name="connsiteY2" fmla="*/ 286638 h 4104000"/>
              <a:gd name="connsiteX3" fmla="*/ 3094255 w 3094255"/>
              <a:gd name="connsiteY3" fmla="*/ 3817363 h 4104000"/>
              <a:gd name="connsiteX4" fmla="*/ 3030105 w 3094255"/>
              <a:gd name="connsiteY4" fmla="*/ 3856335 h 4104000"/>
              <a:gd name="connsiteX5" fmla="*/ 2052000 w 3094255"/>
              <a:gd name="connsiteY5" fmla="*/ 4104000 h 4104000"/>
              <a:gd name="connsiteX6" fmla="*/ 0 w 3094255"/>
              <a:gd name="connsiteY6" fmla="*/ 2052000 h 4104000"/>
              <a:gd name="connsiteX7" fmla="*/ 2052000 w 3094255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4255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094255" y="286638"/>
                </a:lnTo>
                <a:lnTo>
                  <a:pt x="3094255" y="3817363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solidFill>
            <a:schemeClr val="accent4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090E3BE-2AA3-F860-4EAB-6AF0F2795C41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1824238"/>
            <a:ext cx="2659063" cy="4104000"/>
          </a:xfrm>
          <a:custGeom>
            <a:avLst/>
            <a:gdLst>
              <a:gd name="connsiteX0" fmla="*/ 607063 w 2659063"/>
              <a:gd name="connsiteY0" fmla="*/ 0 h 4104000"/>
              <a:gd name="connsiteX1" fmla="*/ 2659063 w 2659063"/>
              <a:gd name="connsiteY1" fmla="*/ 2052000 h 4104000"/>
              <a:gd name="connsiteX2" fmla="*/ 607063 w 2659063"/>
              <a:gd name="connsiteY2" fmla="*/ 4104000 h 4104000"/>
              <a:gd name="connsiteX3" fmla="*/ 193514 w 2659063"/>
              <a:gd name="connsiteY3" fmla="*/ 4062311 h 4104000"/>
              <a:gd name="connsiteX4" fmla="*/ 0 w 2659063"/>
              <a:gd name="connsiteY4" fmla="*/ 4012553 h 4104000"/>
              <a:gd name="connsiteX5" fmla="*/ 0 w 2659063"/>
              <a:gd name="connsiteY5" fmla="*/ 91447 h 4104000"/>
              <a:gd name="connsiteX6" fmla="*/ 193514 w 2659063"/>
              <a:gd name="connsiteY6" fmla="*/ 41690 h 4104000"/>
              <a:gd name="connsiteX7" fmla="*/ 607063 w 2659063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9063" h="4104000">
                <a:moveTo>
                  <a:pt x="607063" y="0"/>
                </a:moveTo>
                <a:cubicBezTo>
                  <a:pt x="1740351" y="0"/>
                  <a:pt x="2659063" y="918712"/>
                  <a:pt x="2659063" y="2052000"/>
                </a:cubicBezTo>
                <a:cubicBezTo>
                  <a:pt x="2659063" y="3185288"/>
                  <a:pt x="1740351" y="4104000"/>
                  <a:pt x="607063" y="4104000"/>
                </a:cubicBezTo>
                <a:cubicBezTo>
                  <a:pt x="465402" y="4104000"/>
                  <a:pt x="327094" y="4089645"/>
                  <a:pt x="193514" y="4062311"/>
                </a:cubicBezTo>
                <a:lnTo>
                  <a:pt x="0" y="4012553"/>
                </a:lnTo>
                <a:lnTo>
                  <a:pt x="0" y="91447"/>
                </a:lnTo>
                <a:lnTo>
                  <a:pt x="193514" y="41690"/>
                </a:lnTo>
                <a:cubicBezTo>
                  <a:pt x="327094" y="14355"/>
                  <a:pt x="465402" y="0"/>
                  <a:pt x="607063" y="0"/>
                </a:cubicBezTo>
                <a:close/>
              </a:path>
            </a:pathLst>
          </a:custGeom>
          <a:solidFill>
            <a:schemeClr val="accent4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CCF1D-1F7A-4BA9-D5BF-16F04AF920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1200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fld id="{B054BE09-184B-4631-8F5A-A0DEBAD7A75F}" type="datetime1">
              <a:rPr lang="nl-NL" smtClean="0"/>
              <a:t>9-4-2024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747078-5C35-9A23-0743-0F1242870E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79" y="6024563"/>
            <a:ext cx="3844547" cy="742950"/>
          </a:xfrm>
          <a:prstGeom prst="rect">
            <a:avLst/>
          </a:prstGeom>
        </p:spPr>
      </p:pic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990CFDD-5D59-DE8D-B4E1-02A14925AE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2214631-2A9C-CB2B-6FCD-345A290793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6456746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1033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7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1124402-9757-C10D-835A-92494A99A649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4" y="1825200"/>
            <a:ext cx="3104022" cy="4104000"/>
          </a:xfrm>
          <a:custGeom>
            <a:avLst/>
            <a:gdLst>
              <a:gd name="connsiteX0" fmla="*/ 2052000 w 3104022"/>
              <a:gd name="connsiteY0" fmla="*/ 0 h 4104000"/>
              <a:gd name="connsiteX1" fmla="*/ 3030105 w 3104022"/>
              <a:gd name="connsiteY1" fmla="*/ 247666 h 4104000"/>
              <a:gd name="connsiteX2" fmla="*/ 3104022 w 3104022"/>
              <a:gd name="connsiteY2" fmla="*/ 292571 h 4104000"/>
              <a:gd name="connsiteX3" fmla="*/ 3104022 w 3104022"/>
              <a:gd name="connsiteY3" fmla="*/ 3811429 h 4104000"/>
              <a:gd name="connsiteX4" fmla="*/ 3030105 w 3104022"/>
              <a:gd name="connsiteY4" fmla="*/ 3856335 h 4104000"/>
              <a:gd name="connsiteX5" fmla="*/ 2052000 w 3104022"/>
              <a:gd name="connsiteY5" fmla="*/ 4104000 h 4104000"/>
              <a:gd name="connsiteX6" fmla="*/ 0 w 3104022"/>
              <a:gd name="connsiteY6" fmla="*/ 2052000 h 4104000"/>
              <a:gd name="connsiteX7" fmla="*/ 2052000 w 3104022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4022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104022" y="292571"/>
                </a:lnTo>
                <a:lnTo>
                  <a:pt x="3104022" y="3811429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89C6FBF-D8B5-9889-6945-6E880807CF13}"/>
              </a:ext>
            </a:extLst>
          </p:cNvPr>
          <p:cNvSpPr>
            <a:spLocks noChangeAspect="1"/>
          </p:cNvSpPr>
          <p:nvPr userDrawn="1"/>
        </p:nvSpPr>
        <p:spPr>
          <a:xfrm>
            <a:off x="-20105" y="1824238"/>
            <a:ext cx="2679169" cy="4104000"/>
          </a:xfrm>
          <a:custGeom>
            <a:avLst/>
            <a:gdLst>
              <a:gd name="connsiteX0" fmla="*/ 627169 w 2679169"/>
              <a:gd name="connsiteY0" fmla="*/ 0 h 4104000"/>
              <a:gd name="connsiteX1" fmla="*/ 2679169 w 2679169"/>
              <a:gd name="connsiteY1" fmla="*/ 2052000 h 4104000"/>
              <a:gd name="connsiteX2" fmla="*/ 627169 w 2679169"/>
              <a:gd name="connsiteY2" fmla="*/ 4104000 h 4104000"/>
              <a:gd name="connsiteX3" fmla="*/ 16967 w 2679169"/>
              <a:gd name="connsiteY3" fmla="*/ 4011746 h 4104000"/>
              <a:gd name="connsiteX4" fmla="*/ 0 w 2679169"/>
              <a:gd name="connsiteY4" fmla="*/ 4005536 h 4104000"/>
              <a:gd name="connsiteX5" fmla="*/ 0 w 2679169"/>
              <a:gd name="connsiteY5" fmla="*/ 98464 h 4104000"/>
              <a:gd name="connsiteX6" fmla="*/ 16967 w 2679169"/>
              <a:gd name="connsiteY6" fmla="*/ 92254 h 4104000"/>
              <a:gd name="connsiteX7" fmla="*/ 627169 w 2679169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9169" h="4104000">
                <a:moveTo>
                  <a:pt x="627169" y="0"/>
                </a:moveTo>
                <a:cubicBezTo>
                  <a:pt x="1760457" y="0"/>
                  <a:pt x="2679169" y="918712"/>
                  <a:pt x="2679169" y="2052000"/>
                </a:cubicBezTo>
                <a:cubicBezTo>
                  <a:pt x="2679169" y="3185288"/>
                  <a:pt x="1760457" y="4104000"/>
                  <a:pt x="627169" y="4104000"/>
                </a:cubicBezTo>
                <a:cubicBezTo>
                  <a:pt x="414678" y="4104000"/>
                  <a:pt x="209730" y="4071702"/>
                  <a:pt x="16967" y="4011746"/>
                </a:cubicBezTo>
                <a:lnTo>
                  <a:pt x="0" y="4005536"/>
                </a:lnTo>
                <a:lnTo>
                  <a:pt x="0" y="98464"/>
                </a:lnTo>
                <a:lnTo>
                  <a:pt x="16967" y="92254"/>
                </a:lnTo>
                <a:cubicBezTo>
                  <a:pt x="209730" y="32299"/>
                  <a:pt x="414678" y="0"/>
                  <a:pt x="627169" y="0"/>
                </a:cubicBezTo>
                <a:close/>
              </a:path>
            </a:pathLst>
          </a:cu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CCF1D-1F7A-4BA9-D5BF-16F04AF920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fld id="{B054BE09-184B-4631-8F5A-A0DEBAD7A75F}" type="datetime1">
              <a:rPr lang="nl-NL" smtClean="0"/>
              <a:t>9-4-2024</a:t>
            </a:fld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5225CFF-F12F-D611-C464-FE8D5A4E6F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79" y="6024563"/>
            <a:ext cx="3844547" cy="742950"/>
          </a:xfrm>
          <a:prstGeom prst="rect">
            <a:avLst/>
          </a:prstGeom>
        </p:spPr>
      </p:pic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42F62CF6-D98C-6C19-60FF-622AB5CDF3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2422800"/>
            <a:ext cx="11589563" cy="885600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2632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8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FECA000-CEBF-E828-8534-EDB5728B9A57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5" y="1825200"/>
            <a:ext cx="3094255" cy="4104000"/>
          </a:xfrm>
          <a:custGeom>
            <a:avLst/>
            <a:gdLst>
              <a:gd name="connsiteX0" fmla="*/ 2052000 w 3094255"/>
              <a:gd name="connsiteY0" fmla="*/ 0 h 4104000"/>
              <a:gd name="connsiteX1" fmla="*/ 3030105 w 3094255"/>
              <a:gd name="connsiteY1" fmla="*/ 247666 h 4104000"/>
              <a:gd name="connsiteX2" fmla="*/ 3094255 w 3094255"/>
              <a:gd name="connsiteY2" fmla="*/ 286638 h 4104000"/>
              <a:gd name="connsiteX3" fmla="*/ 3094255 w 3094255"/>
              <a:gd name="connsiteY3" fmla="*/ 3817363 h 4104000"/>
              <a:gd name="connsiteX4" fmla="*/ 3030105 w 3094255"/>
              <a:gd name="connsiteY4" fmla="*/ 3856335 h 4104000"/>
              <a:gd name="connsiteX5" fmla="*/ 2052000 w 3094255"/>
              <a:gd name="connsiteY5" fmla="*/ 4104000 h 4104000"/>
              <a:gd name="connsiteX6" fmla="*/ 0 w 3094255"/>
              <a:gd name="connsiteY6" fmla="*/ 2052000 h 4104000"/>
              <a:gd name="connsiteX7" fmla="*/ 2052000 w 3094255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4255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094255" y="286638"/>
                </a:lnTo>
                <a:lnTo>
                  <a:pt x="3094255" y="3817363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solidFill>
            <a:schemeClr val="accent3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090E3BE-2AA3-F860-4EAB-6AF0F2795C41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1824238"/>
            <a:ext cx="2659063" cy="4104000"/>
          </a:xfrm>
          <a:custGeom>
            <a:avLst/>
            <a:gdLst>
              <a:gd name="connsiteX0" fmla="*/ 607063 w 2659063"/>
              <a:gd name="connsiteY0" fmla="*/ 0 h 4104000"/>
              <a:gd name="connsiteX1" fmla="*/ 2659063 w 2659063"/>
              <a:gd name="connsiteY1" fmla="*/ 2052000 h 4104000"/>
              <a:gd name="connsiteX2" fmla="*/ 607063 w 2659063"/>
              <a:gd name="connsiteY2" fmla="*/ 4104000 h 4104000"/>
              <a:gd name="connsiteX3" fmla="*/ 193514 w 2659063"/>
              <a:gd name="connsiteY3" fmla="*/ 4062311 h 4104000"/>
              <a:gd name="connsiteX4" fmla="*/ 0 w 2659063"/>
              <a:gd name="connsiteY4" fmla="*/ 4012553 h 4104000"/>
              <a:gd name="connsiteX5" fmla="*/ 0 w 2659063"/>
              <a:gd name="connsiteY5" fmla="*/ 91447 h 4104000"/>
              <a:gd name="connsiteX6" fmla="*/ 193514 w 2659063"/>
              <a:gd name="connsiteY6" fmla="*/ 41690 h 4104000"/>
              <a:gd name="connsiteX7" fmla="*/ 607063 w 2659063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9063" h="4104000">
                <a:moveTo>
                  <a:pt x="607063" y="0"/>
                </a:moveTo>
                <a:cubicBezTo>
                  <a:pt x="1740351" y="0"/>
                  <a:pt x="2659063" y="918712"/>
                  <a:pt x="2659063" y="2052000"/>
                </a:cubicBezTo>
                <a:cubicBezTo>
                  <a:pt x="2659063" y="3185288"/>
                  <a:pt x="1740351" y="4104000"/>
                  <a:pt x="607063" y="4104000"/>
                </a:cubicBezTo>
                <a:cubicBezTo>
                  <a:pt x="465402" y="4104000"/>
                  <a:pt x="327094" y="4089645"/>
                  <a:pt x="193514" y="4062311"/>
                </a:cubicBezTo>
                <a:lnTo>
                  <a:pt x="0" y="4012553"/>
                </a:lnTo>
                <a:lnTo>
                  <a:pt x="0" y="91447"/>
                </a:lnTo>
                <a:lnTo>
                  <a:pt x="193514" y="41690"/>
                </a:lnTo>
                <a:cubicBezTo>
                  <a:pt x="327094" y="14355"/>
                  <a:pt x="465402" y="0"/>
                  <a:pt x="607063" y="0"/>
                </a:cubicBezTo>
                <a:close/>
              </a:path>
            </a:pathLst>
          </a:custGeom>
          <a:solidFill>
            <a:schemeClr val="accent3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CCF1D-1F7A-4BA9-D5BF-16F04AF920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1200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fld id="{B054BE09-184B-4631-8F5A-A0DEBAD7A75F}" type="datetime1">
              <a:rPr lang="nl-NL" smtClean="0"/>
              <a:t>9-4-2024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747078-5C35-9A23-0743-0F1242870E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79" y="6024563"/>
            <a:ext cx="3844547" cy="742950"/>
          </a:xfrm>
          <a:prstGeom prst="rect">
            <a:avLst/>
          </a:prstGeom>
        </p:spPr>
      </p:pic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990CFDD-5D59-DE8D-B4E1-02A14925AE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AA2D97E-0982-1C1A-A506-5E8CB97649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6456746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3850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9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D8EF72F-A2DA-94FD-3186-0AB62E52651D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4" y="1825200"/>
            <a:ext cx="3104022" cy="4104000"/>
          </a:xfrm>
          <a:custGeom>
            <a:avLst/>
            <a:gdLst>
              <a:gd name="connsiteX0" fmla="*/ 2052000 w 3104022"/>
              <a:gd name="connsiteY0" fmla="*/ 0 h 4104000"/>
              <a:gd name="connsiteX1" fmla="*/ 3030105 w 3104022"/>
              <a:gd name="connsiteY1" fmla="*/ 247666 h 4104000"/>
              <a:gd name="connsiteX2" fmla="*/ 3104022 w 3104022"/>
              <a:gd name="connsiteY2" fmla="*/ 292571 h 4104000"/>
              <a:gd name="connsiteX3" fmla="*/ 3104022 w 3104022"/>
              <a:gd name="connsiteY3" fmla="*/ 3811429 h 4104000"/>
              <a:gd name="connsiteX4" fmla="*/ 3030105 w 3104022"/>
              <a:gd name="connsiteY4" fmla="*/ 3856335 h 4104000"/>
              <a:gd name="connsiteX5" fmla="*/ 2052000 w 3104022"/>
              <a:gd name="connsiteY5" fmla="*/ 4104000 h 4104000"/>
              <a:gd name="connsiteX6" fmla="*/ 0 w 3104022"/>
              <a:gd name="connsiteY6" fmla="*/ 2052000 h 4104000"/>
              <a:gd name="connsiteX7" fmla="*/ 2052000 w 3104022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4022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104022" y="292571"/>
                </a:lnTo>
                <a:lnTo>
                  <a:pt x="3104022" y="3811429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noFill/>
          <a:ln w="28575">
            <a:solidFill>
              <a:srgbClr val="CC74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60E7901-E257-A318-AE57-A7742ED2BFD1}"/>
              </a:ext>
            </a:extLst>
          </p:cNvPr>
          <p:cNvSpPr>
            <a:spLocks noChangeAspect="1"/>
          </p:cNvSpPr>
          <p:nvPr userDrawn="1"/>
        </p:nvSpPr>
        <p:spPr>
          <a:xfrm>
            <a:off x="-20105" y="1824238"/>
            <a:ext cx="2679169" cy="4104000"/>
          </a:xfrm>
          <a:custGeom>
            <a:avLst/>
            <a:gdLst>
              <a:gd name="connsiteX0" fmla="*/ 627169 w 2679169"/>
              <a:gd name="connsiteY0" fmla="*/ 0 h 4104000"/>
              <a:gd name="connsiteX1" fmla="*/ 2679169 w 2679169"/>
              <a:gd name="connsiteY1" fmla="*/ 2052000 h 4104000"/>
              <a:gd name="connsiteX2" fmla="*/ 627169 w 2679169"/>
              <a:gd name="connsiteY2" fmla="*/ 4104000 h 4104000"/>
              <a:gd name="connsiteX3" fmla="*/ 16967 w 2679169"/>
              <a:gd name="connsiteY3" fmla="*/ 4011746 h 4104000"/>
              <a:gd name="connsiteX4" fmla="*/ 0 w 2679169"/>
              <a:gd name="connsiteY4" fmla="*/ 4005536 h 4104000"/>
              <a:gd name="connsiteX5" fmla="*/ 0 w 2679169"/>
              <a:gd name="connsiteY5" fmla="*/ 98464 h 4104000"/>
              <a:gd name="connsiteX6" fmla="*/ 16967 w 2679169"/>
              <a:gd name="connsiteY6" fmla="*/ 92254 h 4104000"/>
              <a:gd name="connsiteX7" fmla="*/ 627169 w 2679169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9169" h="4104000">
                <a:moveTo>
                  <a:pt x="627169" y="0"/>
                </a:moveTo>
                <a:cubicBezTo>
                  <a:pt x="1760457" y="0"/>
                  <a:pt x="2679169" y="918712"/>
                  <a:pt x="2679169" y="2052000"/>
                </a:cubicBezTo>
                <a:cubicBezTo>
                  <a:pt x="2679169" y="3185288"/>
                  <a:pt x="1760457" y="4104000"/>
                  <a:pt x="627169" y="4104000"/>
                </a:cubicBezTo>
                <a:cubicBezTo>
                  <a:pt x="414678" y="4104000"/>
                  <a:pt x="209730" y="4071702"/>
                  <a:pt x="16967" y="4011746"/>
                </a:cubicBezTo>
                <a:lnTo>
                  <a:pt x="0" y="4005536"/>
                </a:lnTo>
                <a:lnTo>
                  <a:pt x="0" y="98464"/>
                </a:lnTo>
                <a:lnTo>
                  <a:pt x="16967" y="92254"/>
                </a:lnTo>
                <a:cubicBezTo>
                  <a:pt x="209730" y="32299"/>
                  <a:pt x="414678" y="0"/>
                  <a:pt x="627169" y="0"/>
                </a:cubicBezTo>
                <a:close/>
              </a:path>
            </a:pathLst>
          </a:custGeom>
          <a:noFill/>
          <a:ln w="28575">
            <a:solidFill>
              <a:srgbClr val="CC74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noFill/>
          <a:ln w="28575">
            <a:solidFill>
              <a:srgbClr val="CC74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CCF1D-1F7A-4BA9-D5BF-16F04AF920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fld id="{B054BE09-184B-4631-8F5A-A0DEBAD7A75F}" type="datetime1">
              <a:rPr lang="nl-NL" smtClean="0"/>
              <a:t>9-4-2024</a:t>
            </a:fld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5225CFF-F12F-D611-C464-FE8D5A4E6F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79" y="6024563"/>
            <a:ext cx="3844547" cy="742950"/>
          </a:xfrm>
          <a:prstGeom prst="rect">
            <a:avLst/>
          </a:prstGeom>
        </p:spPr>
      </p:pic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42F62CF6-D98C-6C19-60FF-622AB5CDF3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2422800"/>
            <a:ext cx="11589563" cy="931862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97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0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C1AE37B-D34B-61C9-150A-E3F5D07FB973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5" y="1825200"/>
            <a:ext cx="3094255" cy="4104000"/>
          </a:xfrm>
          <a:custGeom>
            <a:avLst/>
            <a:gdLst>
              <a:gd name="connsiteX0" fmla="*/ 2052000 w 3094255"/>
              <a:gd name="connsiteY0" fmla="*/ 0 h 4104000"/>
              <a:gd name="connsiteX1" fmla="*/ 3030105 w 3094255"/>
              <a:gd name="connsiteY1" fmla="*/ 247666 h 4104000"/>
              <a:gd name="connsiteX2" fmla="*/ 3094255 w 3094255"/>
              <a:gd name="connsiteY2" fmla="*/ 286638 h 4104000"/>
              <a:gd name="connsiteX3" fmla="*/ 3094255 w 3094255"/>
              <a:gd name="connsiteY3" fmla="*/ 3817363 h 4104000"/>
              <a:gd name="connsiteX4" fmla="*/ 3030105 w 3094255"/>
              <a:gd name="connsiteY4" fmla="*/ 3856335 h 4104000"/>
              <a:gd name="connsiteX5" fmla="*/ 2052000 w 3094255"/>
              <a:gd name="connsiteY5" fmla="*/ 4104000 h 4104000"/>
              <a:gd name="connsiteX6" fmla="*/ 0 w 3094255"/>
              <a:gd name="connsiteY6" fmla="*/ 2052000 h 4104000"/>
              <a:gd name="connsiteX7" fmla="*/ 2052000 w 3094255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4255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094255" y="286638"/>
                </a:lnTo>
                <a:lnTo>
                  <a:pt x="3094255" y="3817363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solidFill>
            <a:srgbClr val="CC7414"/>
          </a:solidFill>
          <a:ln w="28575">
            <a:solidFill>
              <a:srgbClr val="CC74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6E4A5C7-DFFF-238F-7C12-6C55164C4514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1824238"/>
            <a:ext cx="2659063" cy="4104000"/>
          </a:xfrm>
          <a:custGeom>
            <a:avLst/>
            <a:gdLst>
              <a:gd name="connsiteX0" fmla="*/ 607063 w 2659063"/>
              <a:gd name="connsiteY0" fmla="*/ 0 h 4104000"/>
              <a:gd name="connsiteX1" fmla="*/ 2659063 w 2659063"/>
              <a:gd name="connsiteY1" fmla="*/ 2052000 h 4104000"/>
              <a:gd name="connsiteX2" fmla="*/ 607063 w 2659063"/>
              <a:gd name="connsiteY2" fmla="*/ 4104000 h 4104000"/>
              <a:gd name="connsiteX3" fmla="*/ 193514 w 2659063"/>
              <a:gd name="connsiteY3" fmla="*/ 4062311 h 4104000"/>
              <a:gd name="connsiteX4" fmla="*/ 0 w 2659063"/>
              <a:gd name="connsiteY4" fmla="*/ 4012553 h 4104000"/>
              <a:gd name="connsiteX5" fmla="*/ 0 w 2659063"/>
              <a:gd name="connsiteY5" fmla="*/ 91447 h 4104000"/>
              <a:gd name="connsiteX6" fmla="*/ 193514 w 2659063"/>
              <a:gd name="connsiteY6" fmla="*/ 41690 h 4104000"/>
              <a:gd name="connsiteX7" fmla="*/ 607063 w 2659063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9063" h="4104000">
                <a:moveTo>
                  <a:pt x="607063" y="0"/>
                </a:moveTo>
                <a:cubicBezTo>
                  <a:pt x="1740351" y="0"/>
                  <a:pt x="2659063" y="918712"/>
                  <a:pt x="2659063" y="2052000"/>
                </a:cubicBezTo>
                <a:cubicBezTo>
                  <a:pt x="2659063" y="3185288"/>
                  <a:pt x="1740351" y="4104000"/>
                  <a:pt x="607063" y="4104000"/>
                </a:cubicBezTo>
                <a:cubicBezTo>
                  <a:pt x="465402" y="4104000"/>
                  <a:pt x="327094" y="4089645"/>
                  <a:pt x="193514" y="4062311"/>
                </a:cubicBezTo>
                <a:lnTo>
                  <a:pt x="0" y="4012553"/>
                </a:lnTo>
                <a:lnTo>
                  <a:pt x="0" y="91447"/>
                </a:lnTo>
                <a:lnTo>
                  <a:pt x="193514" y="41690"/>
                </a:lnTo>
                <a:cubicBezTo>
                  <a:pt x="327094" y="14355"/>
                  <a:pt x="465402" y="0"/>
                  <a:pt x="607063" y="0"/>
                </a:cubicBezTo>
                <a:close/>
              </a:path>
            </a:pathLst>
          </a:custGeom>
          <a:solidFill>
            <a:srgbClr val="CC7414"/>
          </a:solidFill>
          <a:ln w="28575">
            <a:solidFill>
              <a:srgbClr val="CC74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solidFill>
            <a:srgbClr val="CC7414"/>
          </a:solidFill>
          <a:ln w="28575">
            <a:solidFill>
              <a:srgbClr val="CC74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CCF1D-1F7A-4BA9-D5BF-16F04AF920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1200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fld id="{B054BE09-184B-4631-8F5A-A0DEBAD7A75F}" type="datetime1">
              <a:rPr lang="nl-NL" smtClean="0"/>
              <a:t>9-4-2024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747078-5C35-9A23-0743-0F1242870E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79" y="6024563"/>
            <a:ext cx="3844547" cy="742950"/>
          </a:xfrm>
          <a:prstGeom prst="rect">
            <a:avLst/>
          </a:prstGeom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ACC3ACC-0E9D-0DE5-8FD6-58E45E9D8D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7E0FAE7-048D-DEA8-F330-08E374651A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6456746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398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1">
    <p:bg>
      <p:bgPr>
        <a:solidFill>
          <a:srgbClr val="CC7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D8EF72F-A2DA-94FD-3186-0AB62E52651D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4" y="1825200"/>
            <a:ext cx="3104022" cy="4104000"/>
          </a:xfrm>
          <a:custGeom>
            <a:avLst/>
            <a:gdLst>
              <a:gd name="connsiteX0" fmla="*/ 2052000 w 3104022"/>
              <a:gd name="connsiteY0" fmla="*/ 0 h 4104000"/>
              <a:gd name="connsiteX1" fmla="*/ 3030105 w 3104022"/>
              <a:gd name="connsiteY1" fmla="*/ 247666 h 4104000"/>
              <a:gd name="connsiteX2" fmla="*/ 3104022 w 3104022"/>
              <a:gd name="connsiteY2" fmla="*/ 292571 h 4104000"/>
              <a:gd name="connsiteX3" fmla="*/ 3104022 w 3104022"/>
              <a:gd name="connsiteY3" fmla="*/ 3811429 h 4104000"/>
              <a:gd name="connsiteX4" fmla="*/ 3030105 w 3104022"/>
              <a:gd name="connsiteY4" fmla="*/ 3856335 h 4104000"/>
              <a:gd name="connsiteX5" fmla="*/ 2052000 w 3104022"/>
              <a:gd name="connsiteY5" fmla="*/ 4104000 h 4104000"/>
              <a:gd name="connsiteX6" fmla="*/ 0 w 3104022"/>
              <a:gd name="connsiteY6" fmla="*/ 2052000 h 4104000"/>
              <a:gd name="connsiteX7" fmla="*/ 2052000 w 3104022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4022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104022" y="292571"/>
                </a:lnTo>
                <a:lnTo>
                  <a:pt x="3104022" y="3811429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60E7901-E257-A318-AE57-A7742ED2BFD1}"/>
              </a:ext>
            </a:extLst>
          </p:cNvPr>
          <p:cNvSpPr>
            <a:spLocks noChangeAspect="1"/>
          </p:cNvSpPr>
          <p:nvPr userDrawn="1"/>
        </p:nvSpPr>
        <p:spPr>
          <a:xfrm>
            <a:off x="-20105" y="1824238"/>
            <a:ext cx="2679169" cy="4104000"/>
          </a:xfrm>
          <a:custGeom>
            <a:avLst/>
            <a:gdLst>
              <a:gd name="connsiteX0" fmla="*/ 627169 w 2679169"/>
              <a:gd name="connsiteY0" fmla="*/ 0 h 4104000"/>
              <a:gd name="connsiteX1" fmla="*/ 2679169 w 2679169"/>
              <a:gd name="connsiteY1" fmla="*/ 2052000 h 4104000"/>
              <a:gd name="connsiteX2" fmla="*/ 627169 w 2679169"/>
              <a:gd name="connsiteY2" fmla="*/ 4104000 h 4104000"/>
              <a:gd name="connsiteX3" fmla="*/ 16967 w 2679169"/>
              <a:gd name="connsiteY3" fmla="*/ 4011746 h 4104000"/>
              <a:gd name="connsiteX4" fmla="*/ 0 w 2679169"/>
              <a:gd name="connsiteY4" fmla="*/ 4005536 h 4104000"/>
              <a:gd name="connsiteX5" fmla="*/ 0 w 2679169"/>
              <a:gd name="connsiteY5" fmla="*/ 98464 h 4104000"/>
              <a:gd name="connsiteX6" fmla="*/ 16967 w 2679169"/>
              <a:gd name="connsiteY6" fmla="*/ 92254 h 4104000"/>
              <a:gd name="connsiteX7" fmla="*/ 627169 w 2679169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9169" h="4104000">
                <a:moveTo>
                  <a:pt x="627169" y="0"/>
                </a:moveTo>
                <a:cubicBezTo>
                  <a:pt x="1760457" y="0"/>
                  <a:pt x="2679169" y="918712"/>
                  <a:pt x="2679169" y="2052000"/>
                </a:cubicBezTo>
                <a:cubicBezTo>
                  <a:pt x="2679169" y="3185288"/>
                  <a:pt x="1760457" y="4104000"/>
                  <a:pt x="627169" y="4104000"/>
                </a:cubicBezTo>
                <a:cubicBezTo>
                  <a:pt x="414678" y="4104000"/>
                  <a:pt x="209730" y="4071702"/>
                  <a:pt x="16967" y="4011746"/>
                </a:cubicBezTo>
                <a:lnTo>
                  <a:pt x="0" y="4005536"/>
                </a:lnTo>
                <a:lnTo>
                  <a:pt x="0" y="98464"/>
                </a:lnTo>
                <a:lnTo>
                  <a:pt x="16967" y="92254"/>
                </a:lnTo>
                <a:cubicBezTo>
                  <a:pt x="209730" y="32299"/>
                  <a:pt x="414678" y="0"/>
                  <a:pt x="627169" y="0"/>
                </a:cubicBezTo>
                <a:close/>
              </a:path>
            </a:pathLst>
          </a:cu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CCF1D-1F7A-4BA9-D5BF-16F04AF920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fld id="{B054BE09-184B-4631-8F5A-A0DEBAD7A75F}" type="datetime1">
              <a:rPr lang="nl-NL" smtClean="0"/>
              <a:t>9-4-2024</a:t>
            </a:fld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5225CFF-F12F-D611-C464-FE8D5A4E6F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79" y="6024563"/>
            <a:ext cx="3844547" cy="742950"/>
          </a:xfrm>
          <a:prstGeom prst="rect">
            <a:avLst/>
          </a:prstGeom>
        </p:spPr>
      </p:pic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42F62CF6-D98C-6C19-60FF-622AB5CDF3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2422800"/>
            <a:ext cx="11589563" cy="931862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967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2">
    <p:bg>
      <p:bgPr>
        <a:solidFill>
          <a:srgbClr val="CC7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C1AE37B-D34B-61C9-150A-E3F5D07FB973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5" y="1825200"/>
            <a:ext cx="3094255" cy="4104000"/>
          </a:xfrm>
          <a:custGeom>
            <a:avLst/>
            <a:gdLst>
              <a:gd name="connsiteX0" fmla="*/ 2052000 w 3094255"/>
              <a:gd name="connsiteY0" fmla="*/ 0 h 4104000"/>
              <a:gd name="connsiteX1" fmla="*/ 3030105 w 3094255"/>
              <a:gd name="connsiteY1" fmla="*/ 247666 h 4104000"/>
              <a:gd name="connsiteX2" fmla="*/ 3094255 w 3094255"/>
              <a:gd name="connsiteY2" fmla="*/ 286638 h 4104000"/>
              <a:gd name="connsiteX3" fmla="*/ 3094255 w 3094255"/>
              <a:gd name="connsiteY3" fmla="*/ 3817363 h 4104000"/>
              <a:gd name="connsiteX4" fmla="*/ 3030105 w 3094255"/>
              <a:gd name="connsiteY4" fmla="*/ 3856335 h 4104000"/>
              <a:gd name="connsiteX5" fmla="*/ 2052000 w 3094255"/>
              <a:gd name="connsiteY5" fmla="*/ 4104000 h 4104000"/>
              <a:gd name="connsiteX6" fmla="*/ 0 w 3094255"/>
              <a:gd name="connsiteY6" fmla="*/ 2052000 h 4104000"/>
              <a:gd name="connsiteX7" fmla="*/ 2052000 w 3094255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4255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094255" y="286638"/>
                </a:lnTo>
                <a:lnTo>
                  <a:pt x="3094255" y="3817363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6E4A5C7-DFFF-238F-7C12-6C55164C4514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1824238"/>
            <a:ext cx="2659063" cy="4104000"/>
          </a:xfrm>
          <a:custGeom>
            <a:avLst/>
            <a:gdLst>
              <a:gd name="connsiteX0" fmla="*/ 607063 w 2659063"/>
              <a:gd name="connsiteY0" fmla="*/ 0 h 4104000"/>
              <a:gd name="connsiteX1" fmla="*/ 2659063 w 2659063"/>
              <a:gd name="connsiteY1" fmla="*/ 2052000 h 4104000"/>
              <a:gd name="connsiteX2" fmla="*/ 607063 w 2659063"/>
              <a:gd name="connsiteY2" fmla="*/ 4104000 h 4104000"/>
              <a:gd name="connsiteX3" fmla="*/ 193514 w 2659063"/>
              <a:gd name="connsiteY3" fmla="*/ 4062311 h 4104000"/>
              <a:gd name="connsiteX4" fmla="*/ 0 w 2659063"/>
              <a:gd name="connsiteY4" fmla="*/ 4012553 h 4104000"/>
              <a:gd name="connsiteX5" fmla="*/ 0 w 2659063"/>
              <a:gd name="connsiteY5" fmla="*/ 91447 h 4104000"/>
              <a:gd name="connsiteX6" fmla="*/ 193514 w 2659063"/>
              <a:gd name="connsiteY6" fmla="*/ 41690 h 4104000"/>
              <a:gd name="connsiteX7" fmla="*/ 607063 w 2659063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9063" h="4104000">
                <a:moveTo>
                  <a:pt x="607063" y="0"/>
                </a:moveTo>
                <a:cubicBezTo>
                  <a:pt x="1740351" y="0"/>
                  <a:pt x="2659063" y="918712"/>
                  <a:pt x="2659063" y="2052000"/>
                </a:cubicBezTo>
                <a:cubicBezTo>
                  <a:pt x="2659063" y="3185288"/>
                  <a:pt x="1740351" y="4104000"/>
                  <a:pt x="607063" y="4104000"/>
                </a:cubicBezTo>
                <a:cubicBezTo>
                  <a:pt x="465402" y="4104000"/>
                  <a:pt x="327094" y="4089645"/>
                  <a:pt x="193514" y="4062311"/>
                </a:cubicBezTo>
                <a:lnTo>
                  <a:pt x="0" y="4012553"/>
                </a:lnTo>
                <a:lnTo>
                  <a:pt x="0" y="91447"/>
                </a:lnTo>
                <a:lnTo>
                  <a:pt x="193514" y="41690"/>
                </a:lnTo>
                <a:cubicBezTo>
                  <a:pt x="327094" y="14355"/>
                  <a:pt x="465402" y="0"/>
                  <a:pt x="607063" y="0"/>
                </a:cubicBezTo>
                <a:close/>
              </a:path>
            </a:pathLst>
          </a:cu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CCF1D-1F7A-4BA9-D5BF-16F04AF920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1200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fld id="{B054BE09-184B-4631-8F5A-A0DEBAD7A75F}" type="datetime1">
              <a:rPr lang="nl-NL" smtClean="0"/>
              <a:t>9-4-2024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747078-5C35-9A23-0743-0F1242870E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79" y="6024563"/>
            <a:ext cx="3844547" cy="742950"/>
          </a:xfrm>
          <a:prstGeom prst="rect">
            <a:avLst/>
          </a:prstGeom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ACC3ACC-0E9D-0DE5-8FD6-58E45E9D8D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6C7C660-B0F7-8B07-5C28-3CDA1C7E166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6456746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5244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3">
    <p:bg>
      <p:bgPr>
        <a:solidFill>
          <a:srgbClr val="BD69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D8EF72F-A2DA-94FD-3186-0AB62E52651D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4" y="1825200"/>
            <a:ext cx="3104022" cy="4104000"/>
          </a:xfrm>
          <a:custGeom>
            <a:avLst/>
            <a:gdLst>
              <a:gd name="connsiteX0" fmla="*/ 2052000 w 3104022"/>
              <a:gd name="connsiteY0" fmla="*/ 0 h 4104000"/>
              <a:gd name="connsiteX1" fmla="*/ 3030105 w 3104022"/>
              <a:gd name="connsiteY1" fmla="*/ 247666 h 4104000"/>
              <a:gd name="connsiteX2" fmla="*/ 3104022 w 3104022"/>
              <a:gd name="connsiteY2" fmla="*/ 292571 h 4104000"/>
              <a:gd name="connsiteX3" fmla="*/ 3104022 w 3104022"/>
              <a:gd name="connsiteY3" fmla="*/ 3811429 h 4104000"/>
              <a:gd name="connsiteX4" fmla="*/ 3030105 w 3104022"/>
              <a:gd name="connsiteY4" fmla="*/ 3856335 h 4104000"/>
              <a:gd name="connsiteX5" fmla="*/ 2052000 w 3104022"/>
              <a:gd name="connsiteY5" fmla="*/ 4104000 h 4104000"/>
              <a:gd name="connsiteX6" fmla="*/ 0 w 3104022"/>
              <a:gd name="connsiteY6" fmla="*/ 2052000 h 4104000"/>
              <a:gd name="connsiteX7" fmla="*/ 2052000 w 3104022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4022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104022" y="292571"/>
                </a:lnTo>
                <a:lnTo>
                  <a:pt x="3104022" y="3811429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noFill/>
          <a:ln w="28575">
            <a:solidFill>
              <a:srgbClr val="913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60E7901-E257-A318-AE57-A7742ED2BFD1}"/>
              </a:ext>
            </a:extLst>
          </p:cNvPr>
          <p:cNvSpPr>
            <a:spLocks noChangeAspect="1"/>
          </p:cNvSpPr>
          <p:nvPr userDrawn="1"/>
        </p:nvSpPr>
        <p:spPr>
          <a:xfrm>
            <a:off x="-20105" y="1824238"/>
            <a:ext cx="2679169" cy="4104000"/>
          </a:xfrm>
          <a:custGeom>
            <a:avLst/>
            <a:gdLst>
              <a:gd name="connsiteX0" fmla="*/ 627169 w 2679169"/>
              <a:gd name="connsiteY0" fmla="*/ 0 h 4104000"/>
              <a:gd name="connsiteX1" fmla="*/ 2679169 w 2679169"/>
              <a:gd name="connsiteY1" fmla="*/ 2052000 h 4104000"/>
              <a:gd name="connsiteX2" fmla="*/ 627169 w 2679169"/>
              <a:gd name="connsiteY2" fmla="*/ 4104000 h 4104000"/>
              <a:gd name="connsiteX3" fmla="*/ 16967 w 2679169"/>
              <a:gd name="connsiteY3" fmla="*/ 4011746 h 4104000"/>
              <a:gd name="connsiteX4" fmla="*/ 0 w 2679169"/>
              <a:gd name="connsiteY4" fmla="*/ 4005536 h 4104000"/>
              <a:gd name="connsiteX5" fmla="*/ 0 w 2679169"/>
              <a:gd name="connsiteY5" fmla="*/ 98464 h 4104000"/>
              <a:gd name="connsiteX6" fmla="*/ 16967 w 2679169"/>
              <a:gd name="connsiteY6" fmla="*/ 92254 h 4104000"/>
              <a:gd name="connsiteX7" fmla="*/ 627169 w 2679169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9169" h="4104000">
                <a:moveTo>
                  <a:pt x="627169" y="0"/>
                </a:moveTo>
                <a:cubicBezTo>
                  <a:pt x="1760457" y="0"/>
                  <a:pt x="2679169" y="918712"/>
                  <a:pt x="2679169" y="2052000"/>
                </a:cubicBezTo>
                <a:cubicBezTo>
                  <a:pt x="2679169" y="3185288"/>
                  <a:pt x="1760457" y="4104000"/>
                  <a:pt x="627169" y="4104000"/>
                </a:cubicBezTo>
                <a:cubicBezTo>
                  <a:pt x="414678" y="4104000"/>
                  <a:pt x="209730" y="4071702"/>
                  <a:pt x="16967" y="4011746"/>
                </a:cubicBezTo>
                <a:lnTo>
                  <a:pt x="0" y="4005536"/>
                </a:lnTo>
                <a:lnTo>
                  <a:pt x="0" y="98464"/>
                </a:lnTo>
                <a:lnTo>
                  <a:pt x="16967" y="92254"/>
                </a:lnTo>
                <a:cubicBezTo>
                  <a:pt x="209730" y="32299"/>
                  <a:pt x="414678" y="0"/>
                  <a:pt x="627169" y="0"/>
                </a:cubicBezTo>
                <a:close/>
              </a:path>
            </a:pathLst>
          </a:custGeom>
          <a:noFill/>
          <a:ln w="28575">
            <a:solidFill>
              <a:srgbClr val="913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noFill/>
          <a:ln w="28575">
            <a:solidFill>
              <a:srgbClr val="913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CCF1D-1F7A-4BA9-D5BF-16F04AF920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fld id="{B054BE09-184B-4631-8F5A-A0DEBAD7A75F}" type="datetime1">
              <a:rPr lang="nl-NL" smtClean="0"/>
              <a:t>9-4-2024</a:t>
            </a:fld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5225CFF-F12F-D611-C464-FE8D5A4E6F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79" y="6024563"/>
            <a:ext cx="3844547" cy="742950"/>
          </a:xfrm>
          <a:prstGeom prst="rect">
            <a:avLst/>
          </a:prstGeom>
        </p:spPr>
      </p:pic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42F62CF6-D98C-6C19-60FF-622AB5CDF3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2422800"/>
            <a:ext cx="11589563" cy="931862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579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4">
    <p:bg>
      <p:bgPr>
        <a:solidFill>
          <a:srgbClr val="BD69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C1AE37B-D34B-61C9-150A-E3F5D07FB973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5" y="1825200"/>
            <a:ext cx="3094255" cy="4104000"/>
          </a:xfrm>
          <a:custGeom>
            <a:avLst/>
            <a:gdLst>
              <a:gd name="connsiteX0" fmla="*/ 2052000 w 3094255"/>
              <a:gd name="connsiteY0" fmla="*/ 0 h 4104000"/>
              <a:gd name="connsiteX1" fmla="*/ 3030105 w 3094255"/>
              <a:gd name="connsiteY1" fmla="*/ 247666 h 4104000"/>
              <a:gd name="connsiteX2" fmla="*/ 3094255 w 3094255"/>
              <a:gd name="connsiteY2" fmla="*/ 286638 h 4104000"/>
              <a:gd name="connsiteX3" fmla="*/ 3094255 w 3094255"/>
              <a:gd name="connsiteY3" fmla="*/ 3817363 h 4104000"/>
              <a:gd name="connsiteX4" fmla="*/ 3030105 w 3094255"/>
              <a:gd name="connsiteY4" fmla="*/ 3856335 h 4104000"/>
              <a:gd name="connsiteX5" fmla="*/ 2052000 w 3094255"/>
              <a:gd name="connsiteY5" fmla="*/ 4104000 h 4104000"/>
              <a:gd name="connsiteX6" fmla="*/ 0 w 3094255"/>
              <a:gd name="connsiteY6" fmla="*/ 2052000 h 4104000"/>
              <a:gd name="connsiteX7" fmla="*/ 2052000 w 3094255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4255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094255" y="286638"/>
                </a:lnTo>
                <a:lnTo>
                  <a:pt x="3094255" y="3817363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solidFill>
            <a:srgbClr val="9138B0"/>
          </a:solidFill>
          <a:ln w="28575">
            <a:solidFill>
              <a:srgbClr val="913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6E4A5C7-DFFF-238F-7C12-6C55164C4514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1824238"/>
            <a:ext cx="2659063" cy="4104000"/>
          </a:xfrm>
          <a:custGeom>
            <a:avLst/>
            <a:gdLst>
              <a:gd name="connsiteX0" fmla="*/ 607063 w 2659063"/>
              <a:gd name="connsiteY0" fmla="*/ 0 h 4104000"/>
              <a:gd name="connsiteX1" fmla="*/ 2659063 w 2659063"/>
              <a:gd name="connsiteY1" fmla="*/ 2052000 h 4104000"/>
              <a:gd name="connsiteX2" fmla="*/ 607063 w 2659063"/>
              <a:gd name="connsiteY2" fmla="*/ 4104000 h 4104000"/>
              <a:gd name="connsiteX3" fmla="*/ 193514 w 2659063"/>
              <a:gd name="connsiteY3" fmla="*/ 4062311 h 4104000"/>
              <a:gd name="connsiteX4" fmla="*/ 0 w 2659063"/>
              <a:gd name="connsiteY4" fmla="*/ 4012553 h 4104000"/>
              <a:gd name="connsiteX5" fmla="*/ 0 w 2659063"/>
              <a:gd name="connsiteY5" fmla="*/ 91447 h 4104000"/>
              <a:gd name="connsiteX6" fmla="*/ 193514 w 2659063"/>
              <a:gd name="connsiteY6" fmla="*/ 41690 h 4104000"/>
              <a:gd name="connsiteX7" fmla="*/ 607063 w 2659063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9063" h="4104000">
                <a:moveTo>
                  <a:pt x="607063" y="0"/>
                </a:moveTo>
                <a:cubicBezTo>
                  <a:pt x="1740351" y="0"/>
                  <a:pt x="2659063" y="918712"/>
                  <a:pt x="2659063" y="2052000"/>
                </a:cubicBezTo>
                <a:cubicBezTo>
                  <a:pt x="2659063" y="3185288"/>
                  <a:pt x="1740351" y="4104000"/>
                  <a:pt x="607063" y="4104000"/>
                </a:cubicBezTo>
                <a:cubicBezTo>
                  <a:pt x="465402" y="4104000"/>
                  <a:pt x="327094" y="4089645"/>
                  <a:pt x="193514" y="4062311"/>
                </a:cubicBezTo>
                <a:lnTo>
                  <a:pt x="0" y="4012553"/>
                </a:lnTo>
                <a:lnTo>
                  <a:pt x="0" y="91447"/>
                </a:lnTo>
                <a:lnTo>
                  <a:pt x="193514" y="41690"/>
                </a:lnTo>
                <a:cubicBezTo>
                  <a:pt x="327094" y="14355"/>
                  <a:pt x="465402" y="0"/>
                  <a:pt x="607063" y="0"/>
                </a:cubicBezTo>
                <a:close/>
              </a:path>
            </a:pathLst>
          </a:custGeom>
          <a:solidFill>
            <a:srgbClr val="9138B0"/>
          </a:solidFill>
          <a:ln w="28575">
            <a:solidFill>
              <a:srgbClr val="913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solidFill>
            <a:srgbClr val="9138B0"/>
          </a:solidFill>
          <a:ln w="28575">
            <a:solidFill>
              <a:srgbClr val="913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CCF1D-1F7A-4BA9-D5BF-16F04AF920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1200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fld id="{B054BE09-184B-4631-8F5A-A0DEBAD7A75F}" type="datetime1">
              <a:rPr lang="nl-NL" smtClean="0"/>
              <a:t>9-4-2024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747078-5C35-9A23-0743-0F1242870E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79" y="6024563"/>
            <a:ext cx="3844547" cy="742950"/>
          </a:xfrm>
          <a:prstGeom prst="rect">
            <a:avLst/>
          </a:prstGeom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ACC3ACC-0E9D-0DE5-8FD6-58E45E9D8D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9ADA8EB-7DC5-CD4C-F674-FEB6FBED202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6456746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774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5">
    <p:bg>
      <p:bgPr>
        <a:solidFill>
          <a:srgbClr val="9138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noFill/>
          <a:ln w="28575">
            <a:solidFill>
              <a:srgbClr val="BD6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D8EF72F-A2DA-94FD-3186-0AB62E52651D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4" y="1825200"/>
            <a:ext cx="3104022" cy="4104000"/>
          </a:xfrm>
          <a:custGeom>
            <a:avLst/>
            <a:gdLst>
              <a:gd name="connsiteX0" fmla="*/ 2052000 w 3104022"/>
              <a:gd name="connsiteY0" fmla="*/ 0 h 4104000"/>
              <a:gd name="connsiteX1" fmla="*/ 3030105 w 3104022"/>
              <a:gd name="connsiteY1" fmla="*/ 247666 h 4104000"/>
              <a:gd name="connsiteX2" fmla="*/ 3104022 w 3104022"/>
              <a:gd name="connsiteY2" fmla="*/ 292571 h 4104000"/>
              <a:gd name="connsiteX3" fmla="*/ 3104022 w 3104022"/>
              <a:gd name="connsiteY3" fmla="*/ 3811429 h 4104000"/>
              <a:gd name="connsiteX4" fmla="*/ 3030105 w 3104022"/>
              <a:gd name="connsiteY4" fmla="*/ 3856335 h 4104000"/>
              <a:gd name="connsiteX5" fmla="*/ 2052000 w 3104022"/>
              <a:gd name="connsiteY5" fmla="*/ 4104000 h 4104000"/>
              <a:gd name="connsiteX6" fmla="*/ 0 w 3104022"/>
              <a:gd name="connsiteY6" fmla="*/ 2052000 h 4104000"/>
              <a:gd name="connsiteX7" fmla="*/ 2052000 w 3104022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4022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104022" y="292571"/>
                </a:lnTo>
                <a:lnTo>
                  <a:pt x="3104022" y="3811429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noFill/>
          <a:ln w="28575">
            <a:solidFill>
              <a:srgbClr val="BD6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60E7901-E257-A318-AE57-A7742ED2BFD1}"/>
              </a:ext>
            </a:extLst>
          </p:cNvPr>
          <p:cNvSpPr>
            <a:spLocks noChangeAspect="1"/>
          </p:cNvSpPr>
          <p:nvPr userDrawn="1"/>
        </p:nvSpPr>
        <p:spPr>
          <a:xfrm>
            <a:off x="-20105" y="1824238"/>
            <a:ext cx="2679169" cy="4104000"/>
          </a:xfrm>
          <a:custGeom>
            <a:avLst/>
            <a:gdLst>
              <a:gd name="connsiteX0" fmla="*/ 627169 w 2679169"/>
              <a:gd name="connsiteY0" fmla="*/ 0 h 4104000"/>
              <a:gd name="connsiteX1" fmla="*/ 2679169 w 2679169"/>
              <a:gd name="connsiteY1" fmla="*/ 2052000 h 4104000"/>
              <a:gd name="connsiteX2" fmla="*/ 627169 w 2679169"/>
              <a:gd name="connsiteY2" fmla="*/ 4104000 h 4104000"/>
              <a:gd name="connsiteX3" fmla="*/ 16967 w 2679169"/>
              <a:gd name="connsiteY3" fmla="*/ 4011746 h 4104000"/>
              <a:gd name="connsiteX4" fmla="*/ 0 w 2679169"/>
              <a:gd name="connsiteY4" fmla="*/ 4005536 h 4104000"/>
              <a:gd name="connsiteX5" fmla="*/ 0 w 2679169"/>
              <a:gd name="connsiteY5" fmla="*/ 98464 h 4104000"/>
              <a:gd name="connsiteX6" fmla="*/ 16967 w 2679169"/>
              <a:gd name="connsiteY6" fmla="*/ 92254 h 4104000"/>
              <a:gd name="connsiteX7" fmla="*/ 627169 w 2679169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9169" h="4104000">
                <a:moveTo>
                  <a:pt x="627169" y="0"/>
                </a:moveTo>
                <a:cubicBezTo>
                  <a:pt x="1760457" y="0"/>
                  <a:pt x="2679169" y="918712"/>
                  <a:pt x="2679169" y="2052000"/>
                </a:cubicBezTo>
                <a:cubicBezTo>
                  <a:pt x="2679169" y="3185288"/>
                  <a:pt x="1760457" y="4104000"/>
                  <a:pt x="627169" y="4104000"/>
                </a:cubicBezTo>
                <a:cubicBezTo>
                  <a:pt x="414678" y="4104000"/>
                  <a:pt x="209730" y="4071702"/>
                  <a:pt x="16967" y="4011746"/>
                </a:cubicBezTo>
                <a:lnTo>
                  <a:pt x="0" y="4005536"/>
                </a:lnTo>
                <a:lnTo>
                  <a:pt x="0" y="98464"/>
                </a:lnTo>
                <a:lnTo>
                  <a:pt x="16967" y="92254"/>
                </a:lnTo>
                <a:cubicBezTo>
                  <a:pt x="209730" y="32299"/>
                  <a:pt x="414678" y="0"/>
                  <a:pt x="627169" y="0"/>
                </a:cubicBezTo>
                <a:close/>
              </a:path>
            </a:pathLst>
          </a:custGeom>
          <a:noFill/>
          <a:ln w="28575">
            <a:solidFill>
              <a:srgbClr val="BD6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CCF1D-1F7A-4BA9-D5BF-16F04AF920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fld id="{B054BE09-184B-4631-8F5A-A0DEBAD7A75F}" type="datetime1">
              <a:rPr lang="nl-NL" smtClean="0"/>
              <a:t>9-4-2024</a:t>
            </a:fld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5225CFF-F12F-D611-C464-FE8D5A4E6F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79" y="6024563"/>
            <a:ext cx="3844547" cy="742950"/>
          </a:xfrm>
          <a:prstGeom prst="rect">
            <a:avLst/>
          </a:prstGeom>
        </p:spPr>
      </p:pic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42F62CF6-D98C-6C19-60FF-622AB5CDF3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2422800"/>
            <a:ext cx="11589563" cy="931862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</a:t>
            </a:r>
            <a:r>
              <a:rPr lang="en-US" err="1"/>
              <a:t>namec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872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6">
    <p:bg>
      <p:bgPr>
        <a:solidFill>
          <a:srgbClr val="9138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C1AE37B-D34B-61C9-150A-E3F5D07FB973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5" y="1825200"/>
            <a:ext cx="3094255" cy="4104000"/>
          </a:xfrm>
          <a:custGeom>
            <a:avLst/>
            <a:gdLst>
              <a:gd name="connsiteX0" fmla="*/ 2052000 w 3094255"/>
              <a:gd name="connsiteY0" fmla="*/ 0 h 4104000"/>
              <a:gd name="connsiteX1" fmla="*/ 3030105 w 3094255"/>
              <a:gd name="connsiteY1" fmla="*/ 247666 h 4104000"/>
              <a:gd name="connsiteX2" fmla="*/ 3094255 w 3094255"/>
              <a:gd name="connsiteY2" fmla="*/ 286638 h 4104000"/>
              <a:gd name="connsiteX3" fmla="*/ 3094255 w 3094255"/>
              <a:gd name="connsiteY3" fmla="*/ 3817363 h 4104000"/>
              <a:gd name="connsiteX4" fmla="*/ 3030105 w 3094255"/>
              <a:gd name="connsiteY4" fmla="*/ 3856335 h 4104000"/>
              <a:gd name="connsiteX5" fmla="*/ 2052000 w 3094255"/>
              <a:gd name="connsiteY5" fmla="*/ 4104000 h 4104000"/>
              <a:gd name="connsiteX6" fmla="*/ 0 w 3094255"/>
              <a:gd name="connsiteY6" fmla="*/ 2052000 h 4104000"/>
              <a:gd name="connsiteX7" fmla="*/ 2052000 w 3094255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4255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094255" y="286638"/>
                </a:lnTo>
                <a:lnTo>
                  <a:pt x="3094255" y="3817363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solidFill>
            <a:srgbClr val="BD69D7"/>
          </a:solidFill>
          <a:ln w="28575">
            <a:solidFill>
              <a:srgbClr val="BD6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6E4A5C7-DFFF-238F-7C12-6C55164C4514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1824238"/>
            <a:ext cx="2659063" cy="4104000"/>
          </a:xfrm>
          <a:custGeom>
            <a:avLst/>
            <a:gdLst>
              <a:gd name="connsiteX0" fmla="*/ 607063 w 2659063"/>
              <a:gd name="connsiteY0" fmla="*/ 0 h 4104000"/>
              <a:gd name="connsiteX1" fmla="*/ 2659063 w 2659063"/>
              <a:gd name="connsiteY1" fmla="*/ 2052000 h 4104000"/>
              <a:gd name="connsiteX2" fmla="*/ 607063 w 2659063"/>
              <a:gd name="connsiteY2" fmla="*/ 4104000 h 4104000"/>
              <a:gd name="connsiteX3" fmla="*/ 193514 w 2659063"/>
              <a:gd name="connsiteY3" fmla="*/ 4062311 h 4104000"/>
              <a:gd name="connsiteX4" fmla="*/ 0 w 2659063"/>
              <a:gd name="connsiteY4" fmla="*/ 4012553 h 4104000"/>
              <a:gd name="connsiteX5" fmla="*/ 0 w 2659063"/>
              <a:gd name="connsiteY5" fmla="*/ 91447 h 4104000"/>
              <a:gd name="connsiteX6" fmla="*/ 193514 w 2659063"/>
              <a:gd name="connsiteY6" fmla="*/ 41690 h 4104000"/>
              <a:gd name="connsiteX7" fmla="*/ 607063 w 2659063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9063" h="4104000">
                <a:moveTo>
                  <a:pt x="607063" y="0"/>
                </a:moveTo>
                <a:cubicBezTo>
                  <a:pt x="1740351" y="0"/>
                  <a:pt x="2659063" y="918712"/>
                  <a:pt x="2659063" y="2052000"/>
                </a:cubicBezTo>
                <a:cubicBezTo>
                  <a:pt x="2659063" y="3185288"/>
                  <a:pt x="1740351" y="4104000"/>
                  <a:pt x="607063" y="4104000"/>
                </a:cubicBezTo>
                <a:cubicBezTo>
                  <a:pt x="465402" y="4104000"/>
                  <a:pt x="327094" y="4089645"/>
                  <a:pt x="193514" y="4062311"/>
                </a:cubicBezTo>
                <a:lnTo>
                  <a:pt x="0" y="4012553"/>
                </a:lnTo>
                <a:lnTo>
                  <a:pt x="0" y="91447"/>
                </a:lnTo>
                <a:lnTo>
                  <a:pt x="193514" y="41690"/>
                </a:lnTo>
                <a:cubicBezTo>
                  <a:pt x="327094" y="14355"/>
                  <a:pt x="465402" y="0"/>
                  <a:pt x="607063" y="0"/>
                </a:cubicBezTo>
                <a:close/>
              </a:path>
            </a:pathLst>
          </a:custGeom>
          <a:solidFill>
            <a:srgbClr val="BD69D7"/>
          </a:solidFill>
          <a:ln w="28575">
            <a:solidFill>
              <a:srgbClr val="BD6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solidFill>
            <a:srgbClr val="BD69D7"/>
          </a:solidFill>
          <a:ln w="28575">
            <a:solidFill>
              <a:srgbClr val="BD6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CCF1D-1F7A-4BA9-D5BF-16F04AF920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1200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fld id="{B054BE09-184B-4631-8F5A-A0DEBAD7A75F}" type="datetime1">
              <a:rPr lang="nl-NL" smtClean="0"/>
              <a:t>9-4-2024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747078-5C35-9A23-0743-0F1242870E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79" y="6024563"/>
            <a:ext cx="3844547" cy="742950"/>
          </a:xfrm>
          <a:prstGeom prst="rect">
            <a:avLst/>
          </a:prstGeom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ACC3ACC-0E9D-0DE5-8FD6-58E45E9D8D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FA96C33-5153-EA57-A652-ED63342AF0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6456746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833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B06E93FE-75C3-CEA8-A1AE-245EC436D1B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" y="2"/>
            <a:ext cx="12191996" cy="6857998"/>
          </a:xfrm>
          <a:custGeom>
            <a:avLst/>
            <a:gdLst>
              <a:gd name="connsiteX0" fmla="*/ 9327662 w 12191996"/>
              <a:gd name="connsiteY0" fmla="*/ 6412135 h 6857998"/>
              <a:gd name="connsiteX1" fmla="*/ 9327662 w 12191996"/>
              <a:gd name="connsiteY1" fmla="*/ 6456891 h 6857998"/>
              <a:gd name="connsiteX2" fmla="*/ 9422008 w 12191996"/>
              <a:gd name="connsiteY2" fmla="*/ 6456891 h 6857998"/>
              <a:gd name="connsiteX3" fmla="*/ 9422008 w 12191996"/>
              <a:gd name="connsiteY3" fmla="*/ 6412135 h 6857998"/>
              <a:gd name="connsiteX4" fmla="*/ 8626005 w 12191996"/>
              <a:gd name="connsiteY4" fmla="*/ 6377607 h 6857998"/>
              <a:gd name="connsiteX5" fmla="*/ 8680141 w 12191996"/>
              <a:gd name="connsiteY5" fmla="*/ 6438989 h 6857998"/>
              <a:gd name="connsiteX6" fmla="*/ 8626005 w 12191996"/>
              <a:gd name="connsiteY6" fmla="*/ 6500379 h 6857998"/>
              <a:gd name="connsiteX7" fmla="*/ 8571438 w 12191996"/>
              <a:gd name="connsiteY7" fmla="*/ 6438567 h 6857998"/>
              <a:gd name="connsiteX8" fmla="*/ 8626005 w 12191996"/>
              <a:gd name="connsiteY8" fmla="*/ 6377607 h 6857998"/>
              <a:gd name="connsiteX9" fmla="*/ 10289058 w 12191996"/>
              <a:gd name="connsiteY9" fmla="*/ 6374202 h 6857998"/>
              <a:gd name="connsiteX10" fmla="*/ 10338078 w 12191996"/>
              <a:gd name="connsiteY10" fmla="*/ 6418535 h 6857998"/>
              <a:gd name="connsiteX11" fmla="*/ 10235774 w 12191996"/>
              <a:gd name="connsiteY11" fmla="*/ 6418535 h 6857998"/>
              <a:gd name="connsiteX12" fmla="*/ 10289058 w 12191996"/>
              <a:gd name="connsiteY12" fmla="*/ 6374202 h 6857998"/>
              <a:gd name="connsiteX13" fmla="*/ 10648415 w 12191996"/>
              <a:gd name="connsiteY13" fmla="*/ 6336262 h 6857998"/>
              <a:gd name="connsiteX14" fmla="*/ 10648415 w 12191996"/>
              <a:gd name="connsiteY14" fmla="*/ 6541730 h 6857998"/>
              <a:gd name="connsiteX15" fmla="*/ 10701276 w 12191996"/>
              <a:gd name="connsiteY15" fmla="*/ 6541730 h 6857998"/>
              <a:gd name="connsiteX16" fmla="*/ 10701276 w 12191996"/>
              <a:gd name="connsiteY16" fmla="*/ 6336262 h 6857998"/>
              <a:gd name="connsiteX17" fmla="*/ 9673085 w 12191996"/>
              <a:gd name="connsiteY17" fmla="*/ 6336262 h 6857998"/>
              <a:gd name="connsiteX18" fmla="*/ 9673085 w 12191996"/>
              <a:gd name="connsiteY18" fmla="*/ 6541730 h 6857998"/>
              <a:gd name="connsiteX19" fmla="*/ 9725946 w 12191996"/>
              <a:gd name="connsiteY19" fmla="*/ 6541730 h 6857998"/>
              <a:gd name="connsiteX20" fmla="*/ 9725946 w 12191996"/>
              <a:gd name="connsiteY20" fmla="*/ 6449223 h 6857998"/>
              <a:gd name="connsiteX21" fmla="*/ 9780513 w 12191996"/>
              <a:gd name="connsiteY21" fmla="*/ 6385282 h 6857998"/>
              <a:gd name="connsiteX22" fmla="*/ 9800974 w 12191996"/>
              <a:gd name="connsiteY22" fmla="*/ 6385282 h 6857998"/>
              <a:gd name="connsiteX23" fmla="*/ 9800974 w 12191996"/>
              <a:gd name="connsiteY23" fmla="*/ 6336262 h 6857998"/>
              <a:gd name="connsiteX24" fmla="*/ 9774543 w 12191996"/>
              <a:gd name="connsiteY24" fmla="*/ 6337115 h 6857998"/>
              <a:gd name="connsiteX25" fmla="*/ 9723388 w 12191996"/>
              <a:gd name="connsiteY25" fmla="*/ 6374625 h 6857998"/>
              <a:gd name="connsiteX26" fmla="*/ 9723388 w 12191996"/>
              <a:gd name="connsiteY26" fmla="*/ 6336262 h 6857998"/>
              <a:gd name="connsiteX27" fmla="*/ 9581015 w 12191996"/>
              <a:gd name="connsiteY27" fmla="*/ 6336262 h 6857998"/>
              <a:gd name="connsiteX28" fmla="*/ 9581015 w 12191996"/>
              <a:gd name="connsiteY28" fmla="*/ 6541730 h 6857998"/>
              <a:gd name="connsiteX29" fmla="*/ 9633876 w 12191996"/>
              <a:gd name="connsiteY29" fmla="*/ 6541730 h 6857998"/>
              <a:gd name="connsiteX30" fmla="*/ 9633876 w 12191996"/>
              <a:gd name="connsiteY30" fmla="*/ 6336262 h 6857998"/>
              <a:gd name="connsiteX31" fmla="*/ 10837248 w 12191996"/>
              <a:gd name="connsiteY31" fmla="*/ 6331153 h 6857998"/>
              <a:gd name="connsiteX32" fmla="*/ 10730250 w 12191996"/>
              <a:gd name="connsiteY32" fmla="*/ 6439004 h 6857998"/>
              <a:gd name="connsiteX33" fmla="*/ 10837248 w 12191996"/>
              <a:gd name="connsiteY33" fmla="*/ 6546855 h 6857998"/>
              <a:gd name="connsiteX34" fmla="*/ 10938276 w 12191996"/>
              <a:gd name="connsiteY34" fmla="*/ 6469699 h 6857998"/>
              <a:gd name="connsiteX35" fmla="*/ 10882434 w 12191996"/>
              <a:gd name="connsiteY35" fmla="*/ 6469699 h 6857998"/>
              <a:gd name="connsiteX36" fmla="*/ 10836825 w 12191996"/>
              <a:gd name="connsiteY36" fmla="*/ 6501669 h 6857998"/>
              <a:gd name="connsiteX37" fmla="*/ 10784394 w 12191996"/>
              <a:gd name="connsiteY37" fmla="*/ 6439004 h 6857998"/>
              <a:gd name="connsiteX38" fmla="*/ 10836825 w 12191996"/>
              <a:gd name="connsiteY38" fmla="*/ 6376761 h 6857998"/>
              <a:gd name="connsiteX39" fmla="*/ 10882434 w 12191996"/>
              <a:gd name="connsiteY39" fmla="*/ 6408309 h 6857998"/>
              <a:gd name="connsiteX40" fmla="*/ 10938276 w 12191996"/>
              <a:gd name="connsiteY40" fmla="*/ 6408309 h 6857998"/>
              <a:gd name="connsiteX41" fmla="*/ 10837248 w 12191996"/>
              <a:gd name="connsiteY41" fmla="*/ 6331153 h 6857998"/>
              <a:gd name="connsiteX42" fmla="*/ 10536300 w 12191996"/>
              <a:gd name="connsiteY42" fmla="*/ 6331145 h 6857998"/>
              <a:gd name="connsiteX43" fmla="*/ 10469801 w 12191996"/>
              <a:gd name="connsiteY43" fmla="*/ 6370791 h 6857998"/>
              <a:gd name="connsiteX44" fmla="*/ 10469801 w 12191996"/>
              <a:gd name="connsiteY44" fmla="*/ 6336262 h 6857998"/>
              <a:gd name="connsiteX45" fmla="*/ 10419498 w 12191996"/>
              <a:gd name="connsiteY45" fmla="*/ 6336262 h 6857998"/>
              <a:gd name="connsiteX46" fmla="*/ 10419498 w 12191996"/>
              <a:gd name="connsiteY46" fmla="*/ 6541730 h 6857998"/>
              <a:gd name="connsiteX47" fmla="*/ 10472782 w 12191996"/>
              <a:gd name="connsiteY47" fmla="*/ 6541730 h 6857998"/>
              <a:gd name="connsiteX48" fmla="*/ 10472782 w 12191996"/>
              <a:gd name="connsiteY48" fmla="*/ 6435585 h 6857998"/>
              <a:gd name="connsiteX49" fmla="*/ 10519673 w 12191996"/>
              <a:gd name="connsiteY49" fmla="*/ 6376331 h 6857998"/>
              <a:gd name="connsiteX50" fmla="*/ 10559742 w 12191996"/>
              <a:gd name="connsiteY50" fmla="*/ 6430468 h 6857998"/>
              <a:gd name="connsiteX51" fmla="*/ 10559742 w 12191996"/>
              <a:gd name="connsiteY51" fmla="*/ 6541730 h 6857998"/>
              <a:gd name="connsiteX52" fmla="*/ 10613026 w 12191996"/>
              <a:gd name="connsiteY52" fmla="*/ 6541730 h 6857998"/>
              <a:gd name="connsiteX53" fmla="*/ 10613026 w 12191996"/>
              <a:gd name="connsiteY53" fmla="*/ 6425781 h 6857998"/>
              <a:gd name="connsiteX54" fmla="*/ 10536300 w 12191996"/>
              <a:gd name="connsiteY54" fmla="*/ 6331145 h 6857998"/>
              <a:gd name="connsiteX55" fmla="*/ 10289058 w 12191996"/>
              <a:gd name="connsiteY55" fmla="*/ 6331145 h 6857998"/>
              <a:gd name="connsiteX56" fmla="*/ 10182060 w 12191996"/>
              <a:gd name="connsiteY56" fmla="*/ 6440702 h 6857998"/>
              <a:gd name="connsiteX57" fmla="*/ 10288628 w 12191996"/>
              <a:gd name="connsiteY57" fmla="*/ 6546847 h 6857998"/>
              <a:gd name="connsiteX58" fmla="*/ 10385822 w 12191996"/>
              <a:gd name="connsiteY58" fmla="*/ 6476936 h 6857998"/>
              <a:gd name="connsiteX59" fmla="*/ 10332108 w 12191996"/>
              <a:gd name="connsiteY59" fmla="*/ 6476936 h 6857998"/>
              <a:gd name="connsiteX60" fmla="*/ 10288198 w 12191996"/>
              <a:gd name="connsiteY60" fmla="*/ 6503367 h 6857998"/>
              <a:gd name="connsiteX61" fmla="*/ 10234914 w 12191996"/>
              <a:gd name="connsiteY61" fmla="*/ 6451789 h 6857998"/>
              <a:gd name="connsiteX62" fmla="*/ 10389656 w 12191996"/>
              <a:gd name="connsiteY62" fmla="*/ 6451789 h 6857998"/>
              <a:gd name="connsiteX63" fmla="*/ 10391785 w 12191996"/>
              <a:gd name="connsiteY63" fmla="*/ 6431750 h 6857998"/>
              <a:gd name="connsiteX64" fmla="*/ 10289058 w 12191996"/>
              <a:gd name="connsiteY64" fmla="*/ 6331145 h 6857998"/>
              <a:gd name="connsiteX65" fmla="*/ 9939089 w 12191996"/>
              <a:gd name="connsiteY65" fmla="*/ 6331145 h 6857998"/>
              <a:gd name="connsiteX66" fmla="*/ 9873866 w 12191996"/>
              <a:gd name="connsiteY66" fmla="*/ 6363968 h 6857998"/>
              <a:gd name="connsiteX67" fmla="*/ 9873866 w 12191996"/>
              <a:gd name="connsiteY67" fmla="*/ 6336262 h 6857998"/>
              <a:gd name="connsiteX68" fmla="*/ 9823563 w 12191996"/>
              <a:gd name="connsiteY68" fmla="*/ 6336262 h 6857998"/>
              <a:gd name="connsiteX69" fmla="*/ 9823563 w 12191996"/>
              <a:gd name="connsiteY69" fmla="*/ 6541730 h 6857998"/>
              <a:gd name="connsiteX70" fmla="*/ 9876847 w 12191996"/>
              <a:gd name="connsiteY70" fmla="*/ 6541730 h 6857998"/>
              <a:gd name="connsiteX71" fmla="*/ 9876847 w 12191996"/>
              <a:gd name="connsiteY71" fmla="*/ 6435585 h 6857998"/>
              <a:gd name="connsiteX72" fmla="*/ 9924161 w 12191996"/>
              <a:gd name="connsiteY72" fmla="*/ 6376331 h 6857998"/>
              <a:gd name="connsiteX73" fmla="*/ 9961671 w 12191996"/>
              <a:gd name="connsiteY73" fmla="*/ 6430468 h 6857998"/>
              <a:gd name="connsiteX74" fmla="*/ 9961671 w 12191996"/>
              <a:gd name="connsiteY74" fmla="*/ 6541730 h 6857998"/>
              <a:gd name="connsiteX75" fmla="*/ 10014955 w 12191996"/>
              <a:gd name="connsiteY75" fmla="*/ 6541730 h 6857998"/>
              <a:gd name="connsiteX76" fmla="*/ 10014955 w 12191996"/>
              <a:gd name="connsiteY76" fmla="*/ 6435585 h 6857998"/>
              <a:gd name="connsiteX77" fmla="*/ 10062699 w 12191996"/>
              <a:gd name="connsiteY77" fmla="*/ 6376331 h 6857998"/>
              <a:gd name="connsiteX78" fmla="*/ 10099787 w 12191996"/>
              <a:gd name="connsiteY78" fmla="*/ 6430468 h 6857998"/>
              <a:gd name="connsiteX79" fmla="*/ 10099787 w 12191996"/>
              <a:gd name="connsiteY79" fmla="*/ 6541730 h 6857998"/>
              <a:gd name="connsiteX80" fmla="*/ 10153071 w 12191996"/>
              <a:gd name="connsiteY80" fmla="*/ 6541730 h 6857998"/>
              <a:gd name="connsiteX81" fmla="*/ 10153071 w 12191996"/>
              <a:gd name="connsiteY81" fmla="*/ 6425781 h 6857998"/>
              <a:gd name="connsiteX82" fmla="*/ 10073794 w 12191996"/>
              <a:gd name="connsiteY82" fmla="*/ 6331145 h 6857998"/>
              <a:gd name="connsiteX83" fmla="*/ 10003030 w 12191996"/>
              <a:gd name="connsiteY83" fmla="*/ 6368232 h 6857998"/>
              <a:gd name="connsiteX84" fmla="*/ 9939089 w 12191996"/>
              <a:gd name="connsiteY84" fmla="*/ 6331145 h 6857998"/>
              <a:gd name="connsiteX85" fmla="*/ 9079990 w 12191996"/>
              <a:gd name="connsiteY85" fmla="*/ 6331145 h 6857998"/>
              <a:gd name="connsiteX86" fmla="*/ 9014767 w 12191996"/>
              <a:gd name="connsiteY86" fmla="*/ 6363968 h 6857998"/>
              <a:gd name="connsiteX87" fmla="*/ 9014767 w 12191996"/>
              <a:gd name="connsiteY87" fmla="*/ 6336262 h 6857998"/>
              <a:gd name="connsiteX88" fmla="*/ 8964464 w 12191996"/>
              <a:gd name="connsiteY88" fmla="*/ 6336262 h 6857998"/>
              <a:gd name="connsiteX89" fmla="*/ 8964464 w 12191996"/>
              <a:gd name="connsiteY89" fmla="*/ 6541730 h 6857998"/>
              <a:gd name="connsiteX90" fmla="*/ 9017748 w 12191996"/>
              <a:gd name="connsiteY90" fmla="*/ 6541730 h 6857998"/>
              <a:gd name="connsiteX91" fmla="*/ 9017748 w 12191996"/>
              <a:gd name="connsiteY91" fmla="*/ 6435585 h 6857998"/>
              <a:gd name="connsiteX92" fmla="*/ 9065062 w 12191996"/>
              <a:gd name="connsiteY92" fmla="*/ 6376331 h 6857998"/>
              <a:gd name="connsiteX93" fmla="*/ 9102572 w 12191996"/>
              <a:gd name="connsiteY93" fmla="*/ 6430468 h 6857998"/>
              <a:gd name="connsiteX94" fmla="*/ 9102572 w 12191996"/>
              <a:gd name="connsiteY94" fmla="*/ 6541730 h 6857998"/>
              <a:gd name="connsiteX95" fmla="*/ 9155856 w 12191996"/>
              <a:gd name="connsiteY95" fmla="*/ 6541730 h 6857998"/>
              <a:gd name="connsiteX96" fmla="*/ 9155856 w 12191996"/>
              <a:gd name="connsiteY96" fmla="*/ 6435585 h 6857998"/>
              <a:gd name="connsiteX97" fmla="*/ 9203600 w 12191996"/>
              <a:gd name="connsiteY97" fmla="*/ 6376331 h 6857998"/>
              <a:gd name="connsiteX98" fmla="*/ 9240688 w 12191996"/>
              <a:gd name="connsiteY98" fmla="*/ 6430468 h 6857998"/>
              <a:gd name="connsiteX99" fmla="*/ 9240688 w 12191996"/>
              <a:gd name="connsiteY99" fmla="*/ 6541730 h 6857998"/>
              <a:gd name="connsiteX100" fmla="*/ 9293972 w 12191996"/>
              <a:gd name="connsiteY100" fmla="*/ 6541730 h 6857998"/>
              <a:gd name="connsiteX101" fmla="*/ 9293972 w 12191996"/>
              <a:gd name="connsiteY101" fmla="*/ 6425781 h 6857998"/>
              <a:gd name="connsiteX102" fmla="*/ 9214695 w 12191996"/>
              <a:gd name="connsiteY102" fmla="*/ 6331145 h 6857998"/>
              <a:gd name="connsiteX103" fmla="*/ 9143931 w 12191996"/>
              <a:gd name="connsiteY103" fmla="*/ 6368232 h 6857998"/>
              <a:gd name="connsiteX104" fmla="*/ 9079990 w 12191996"/>
              <a:gd name="connsiteY104" fmla="*/ 6331145 h 6857998"/>
              <a:gd name="connsiteX105" fmla="*/ 8845971 w 12191996"/>
              <a:gd name="connsiteY105" fmla="*/ 6331145 h 6857998"/>
              <a:gd name="connsiteX106" fmla="*/ 8764980 w 12191996"/>
              <a:gd name="connsiteY106" fmla="*/ 6395939 h 6857998"/>
              <a:gd name="connsiteX107" fmla="*/ 8790558 w 12191996"/>
              <a:gd name="connsiteY107" fmla="*/ 6437290 h 6857998"/>
              <a:gd name="connsiteX108" fmla="*/ 8842567 w 12191996"/>
              <a:gd name="connsiteY108" fmla="*/ 6455623 h 6857998"/>
              <a:gd name="connsiteX109" fmla="*/ 8882635 w 12191996"/>
              <a:gd name="connsiteY109" fmla="*/ 6482906 h 6857998"/>
              <a:gd name="connsiteX110" fmla="*/ 8851088 w 12191996"/>
              <a:gd name="connsiteY110" fmla="*/ 6505503 h 6857998"/>
              <a:gd name="connsiteX111" fmla="*/ 8811019 w 12191996"/>
              <a:gd name="connsiteY111" fmla="*/ 6476513 h 6857998"/>
              <a:gd name="connsiteX112" fmla="*/ 8757735 w 12191996"/>
              <a:gd name="connsiteY112" fmla="*/ 6476513 h 6857998"/>
              <a:gd name="connsiteX113" fmla="*/ 8851940 w 12191996"/>
              <a:gd name="connsiteY113" fmla="*/ 6546847 h 6857998"/>
              <a:gd name="connsiteX114" fmla="*/ 8935489 w 12191996"/>
              <a:gd name="connsiteY114" fmla="*/ 6479925 h 6857998"/>
              <a:gd name="connsiteX115" fmla="*/ 8896266 w 12191996"/>
              <a:gd name="connsiteY115" fmla="*/ 6427909 h 6857998"/>
              <a:gd name="connsiteX116" fmla="*/ 8858326 w 12191996"/>
              <a:gd name="connsiteY116" fmla="*/ 6416829 h 6857998"/>
              <a:gd name="connsiteX117" fmla="*/ 8816551 w 12191996"/>
              <a:gd name="connsiteY117" fmla="*/ 6392535 h 6857998"/>
              <a:gd name="connsiteX118" fmla="*/ 8845540 w 12191996"/>
              <a:gd name="connsiteY118" fmla="*/ 6372497 h 6857998"/>
              <a:gd name="connsiteX119" fmla="*/ 8877941 w 12191996"/>
              <a:gd name="connsiteY119" fmla="*/ 6394663 h 6857998"/>
              <a:gd name="connsiteX120" fmla="*/ 8927814 w 12191996"/>
              <a:gd name="connsiteY120" fmla="*/ 6394663 h 6857998"/>
              <a:gd name="connsiteX121" fmla="*/ 8845971 w 12191996"/>
              <a:gd name="connsiteY121" fmla="*/ 6331145 h 6857998"/>
              <a:gd name="connsiteX122" fmla="*/ 11401109 w 12191996"/>
              <a:gd name="connsiteY122" fmla="*/ 6331086 h 6857998"/>
              <a:gd name="connsiteX123" fmla="*/ 11292962 w 12191996"/>
              <a:gd name="connsiteY123" fmla="*/ 6439234 h 6857998"/>
              <a:gd name="connsiteX124" fmla="*/ 11401109 w 12191996"/>
              <a:gd name="connsiteY124" fmla="*/ 6547388 h 6857998"/>
              <a:gd name="connsiteX125" fmla="*/ 11480565 w 12191996"/>
              <a:gd name="connsiteY125" fmla="*/ 6512429 h 6857998"/>
              <a:gd name="connsiteX126" fmla="*/ 11560020 w 12191996"/>
              <a:gd name="connsiteY126" fmla="*/ 6547388 h 6857998"/>
              <a:gd name="connsiteX127" fmla="*/ 11666936 w 12191996"/>
              <a:gd name="connsiteY127" fmla="*/ 6454740 h 6857998"/>
              <a:gd name="connsiteX128" fmla="*/ 11773852 w 12191996"/>
              <a:gd name="connsiteY128" fmla="*/ 6547388 h 6857998"/>
              <a:gd name="connsiteX129" fmla="*/ 11882000 w 12191996"/>
              <a:gd name="connsiteY129" fmla="*/ 6439241 h 6857998"/>
              <a:gd name="connsiteX130" fmla="*/ 11773852 w 12191996"/>
              <a:gd name="connsiteY130" fmla="*/ 6331086 h 6857998"/>
              <a:gd name="connsiteX131" fmla="*/ 11666936 w 12191996"/>
              <a:gd name="connsiteY131" fmla="*/ 6423734 h 6857998"/>
              <a:gd name="connsiteX132" fmla="*/ 11560020 w 12191996"/>
              <a:gd name="connsiteY132" fmla="*/ 6331086 h 6857998"/>
              <a:gd name="connsiteX133" fmla="*/ 11480565 w 12191996"/>
              <a:gd name="connsiteY133" fmla="*/ 6366045 h 6857998"/>
              <a:gd name="connsiteX134" fmla="*/ 11401109 w 12191996"/>
              <a:gd name="connsiteY134" fmla="*/ 6331086 h 6857998"/>
              <a:gd name="connsiteX135" fmla="*/ 10966420 w 12191996"/>
              <a:gd name="connsiteY135" fmla="*/ 6243333 h 6857998"/>
              <a:gd name="connsiteX136" fmla="*/ 10966420 w 12191996"/>
              <a:gd name="connsiteY136" fmla="*/ 6541731 h 6857998"/>
              <a:gd name="connsiteX137" fmla="*/ 11019704 w 12191996"/>
              <a:gd name="connsiteY137" fmla="*/ 6541731 h 6857998"/>
              <a:gd name="connsiteX138" fmla="*/ 11019704 w 12191996"/>
              <a:gd name="connsiteY138" fmla="*/ 6435585 h 6857998"/>
              <a:gd name="connsiteX139" fmla="*/ 11067018 w 12191996"/>
              <a:gd name="connsiteY139" fmla="*/ 6376332 h 6857998"/>
              <a:gd name="connsiteX140" fmla="*/ 11106664 w 12191996"/>
              <a:gd name="connsiteY140" fmla="*/ 6430468 h 6857998"/>
              <a:gd name="connsiteX141" fmla="*/ 11106664 w 12191996"/>
              <a:gd name="connsiteY141" fmla="*/ 6541731 h 6857998"/>
              <a:gd name="connsiteX142" fmla="*/ 11159525 w 12191996"/>
              <a:gd name="connsiteY142" fmla="*/ 6541731 h 6857998"/>
              <a:gd name="connsiteX143" fmla="*/ 11159525 w 12191996"/>
              <a:gd name="connsiteY143" fmla="*/ 6425781 h 6857998"/>
              <a:gd name="connsiteX144" fmla="*/ 11083645 w 12191996"/>
              <a:gd name="connsiteY144" fmla="*/ 6331146 h 6857998"/>
              <a:gd name="connsiteX145" fmla="*/ 11019704 w 12191996"/>
              <a:gd name="connsiteY145" fmla="*/ 6367803 h 6857998"/>
              <a:gd name="connsiteX146" fmla="*/ 11019704 w 12191996"/>
              <a:gd name="connsiteY146" fmla="*/ 6243333 h 6857998"/>
              <a:gd name="connsiteX147" fmla="*/ 10674845 w 12191996"/>
              <a:gd name="connsiteY147" fmla="*/ 6243333 h 6857998"/>
              <a:gd name="connsiteX148" fmla="*/ 10642022 w 12191996"/>
              <a:gd name="connsiteY148" fmla="*/ 6273598 h 6857998"/>
              <a:gd name="connsiteX149" fmla="*/ 10674845 w 12191996"/>
              <a:gd name="connsiteY149" fmla="*/ 6304293 h 6857998"/>
              <a:gd name="connsiteX150" fmla="*/ 10708099 w 12191996"/>
              <a:gd name="connsiteY150" fmla="*/ 6273598 h 6857998"/>
              <a:gd name="connsiteX151" fmla="*/ 10674845 w 12191996"/>
              <a:gd name="connsiteY151" fmla="*/ 6243333 h 6857998"/>
              <a:gd name="connsiteX152" fmla="*/ 9607015 w 12191996"/>
              <a:gd name="connsiteY152" fmla="*/ 6243333 h 6857998"/>
              <a:gd name="connsiteX153" fmla="*/ 9574192 w 12191996"/>
              <a:gd name="connsiteY153" fmla="*/ 6273598 h 6857998"/>
              <a:gd name="connsiteX154" fmla="*/ 9607015 w 12191996"/>
              <a:gd name="connsiteY154" fmla="*/ 6304293 h 6857998"/>
              <a:gd name="connsiteX155" fmla="*/ 9640269 w 12191996"/>
              <a:gd name="connsiteY155" fmla="*/ 6273598 h 6857998"/>
              <a:gd name="connsiteX156" fmla="*/ 9607015 w 12191996"/>
              <a:gd name="connsiteY156" fmla="*/ 6243333 h 6857998"/>
              <a:gd name="connsiteX157" fmla="*/ 9526448 w 12191996"/>
              <a:gd name="connsiteY157" fmla="*/ 6243333 h 6857998"/>
              <a:gd name="connsiteX158" fmla="*/ 9456538 w 12191996"/>
              <a:gd name="connsiteY158" fmla="*/ 6312391 h 6857998"/>
              <a:gd name="connsiteX159" fmla="*/ 9456538 w 12191996"/>
              <a:gd name="connsiteY159" fmla="*/ 6336263 h 6857998"/>
              <a:gd name="connsiteX160" fmla="*/ 9424137 w 12191996"/>
              <a:gd name="connsiteY160" fmla="*/ 6336263 h 6857998"/>
              <a:gd name="connsiteX161" fmla="*/ 9424137 w 12191996"/>
              <a:gd name="connsiteY161" fmla="*/ 6380166 h 6857998"/>
              <a:gd name="connsiteX162" fmla="*/ 9456538 w 12191996"/>
              <a:gd name="connsiteY162" fmla="*/ 6380166 h 6857998"/>
              <a:gd name="connsiteX163" fmla="*/ 9456538 w 12191996"/>
              <a:gd name="connsiteY163" fmla="*/ 6541723 h 6857998"/>
              <a:gd name="connsiteX164" fmla="*/ 9509821 w 12191996"/>
              <a:gd name="connsiteY164" fmla="*/ 6541723 h 6857998"/>
              <a:gd name="connsiteX165" fmla="*/ 9509821 w 12191996"/>
              <a:gd name="connsiteY165" fmla="*/ 6380166 h 6857998"/>
              <a:gd name="connsiteX166" fmla="*/ 9553302 w 12191996"/>
              <a:gd name="connsiteY166" fmla="*/ 6380166 h 6857998"/>
              <a:gd name="connsiteX167" fmla="*/ 9553302 w 12191996"/>
              <a:gd name="connsiteY167" fmla="*/ 6336263 h 6857998"/>
              <a:gd name="connsiteX168" fmla="*/ 9509821 w 12191996"/>
              <a:gd name="connsiteY168" fmla="*/ 6336263 h 6857998"/>
              <a:gd name="connsiteX169" fmla="*/ 9509821 w 12191996"/>
              <a:gd name="connsiteY169" fmla="*/ 6312391 h 6857998"/>
              <a:gd name="connsiteX170" fmla="*/ 9534969 w 12191996"/>
              <a:gd name="connsiteY170" fmla="*/ 6288096 h 6857998"/>
              <a:gd name="connsiteX171" fmla="*/ 9553302 w 12191996"/>
              <a:gd name="connsiteY171" fmla="*/ 6288096 h 6857998"/>
              <a:gd name="connsiteX172" fmla="*/ 9553302 w 12191996"/>
              <a:gd name="connsiteY172" fmla="*/ 6243333 h 6857998"/>
              <a:gd name="connsiteX173" fmla="*/ 8679289 w 12191996"/>
              <a:gd name="connsiteY173" fmla="*/ 6243333 h 6857998"/>
              <a:gd name="connsiteX174" fmla="*/ 8679289 w 12191996"/>
              <a:gd name="connsiteY174" fmla="*/ 6364399 h 6857998"/>
              <a:gd name="connsiteX175" fmla="*/ 8614495 w 12191996"/>
              <a:gd name="connsiteY175" fmla="*/ 6331146 h 6857998"/>
              <a:gd name="connsiteX176" fmla="*/ 8517731 w 12191996"/>
              <a:gd name="connsiteY176" fmla="*/ 6438567 h 6857998"/>
              <a:gd name="connsiteX177" fmla="*/ 8614495 w 12191996"/>
              <a:gd name="connsiteY177" fmla="*/ 6546840 h 6857998"/>
              <a:gd name="connsiteX178" fmla="*/ 8679289 w 12191996"/>
              <a:gd name="connsiteY178" fmla="*/ 6512311 h 6857998"/>
              <a:gd name="connsiteX179" fmla="*/ 8678866 w 12191996"/>
              <a:gd name="connsiteY179" fmla="*/ 6541723 h 6857998"/>
              <a:gd name="connsiteX180" fmla="*/ 8732580 w 12191996"/>
              <a:gd name="connsiteY180" fmla="*/ 6541723 h 6857998"/>
              <a:gd name="connsiteX181" fmla="*/ 8732580 w 12191996"/>
              <a:gd name="connsiteY181" fmla="*/ 6243333 h 6857998"/>
              <a:gd name="connsiteX182" fmla="*/ 0 w 12191996"/>
              <a:gd name="connsiteY182" fmla="*/ 0 h 6857998"/>
              <a:gd name="connsiteX183" fmla="*/ 12191996 w 12191996"/>
              <a:gd name="connsiteY183" fmla="*/ 0 h 6857998"/>
              <a:gd name="connsiteX184" fmla="*/ 12191996 w 12191996"/>
              <a:gd name="connsiteY184" fmla="*/ 6857998 h 6857998"/>
              <a:gd name="connsiteX185" fmla="*/ 0 w 12191996"/>
              <a:gd name="connsiteY185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12191996" h="6857998">
                <a:moveTo>
                  <a:pt x="9327662" y="6412135"/>
                </a:moveTo>
                <a:lnTo>
                  <a:pt x="9327662" y="6456891"/>
                </a:lnTo>
                <a:lnTo>
                  <a:pt x="9422008" y="6456891"/>
                </a:lnTo>
                <a:lnTo>
                  <a:pt x="9422008" y="6412135"/>
                </a:lnTo>
                <a:close/>
                <a:moveTo>
                  <a:pt x="8626005" y="6377607"/>
                </a:moveTo>
                <a:cubicBezTo>
                  <a:pt x="8660956" y="6377607"/>
                  <a:pt x="8680141" y="6403608"/>
                  <a:pt x="8680141" y="6438989"/>
                </a:cubicBezTo>
                <a:cubicBezTo>
                  <a:pt x="8680141" y="6473096"/>
                  <a:pt x="8662239" y="6500379"/>
                  <a:pt x="8626005" y="6500379"/>
                </a:cubicBezTo>
                <a:cubicBezTo>
                  <a:pt x="8591476" y="6500379"/>
                  <a:pt x="8571438" y="6473948"/>
                  <a:pt x="8571438" y="6438567"/>
                </a:cubicBezTo>
                <a:cubicBezTo>
                  <a:pt x="8571438" y="6404038"/>
                  <a:pt x="8591476" y="6377607"/>
                  <a:pt x="8626005" y="6377607"/>
                </a:cubicBezTo>
                <a:close/>
                <a:moveTo>
                  <a:pt x="10289058" y="6374202"/>
                </a:moveTo>
                <a:cubicBezTo>
                  <a:pt x="10312500" y="6374202"/>
                  <a:pt x="10335949" y="6388693"/>
                  <a:pt x="10338078" y="6418535"/>
                </a:cubicBezTo>
                <a:lnTo>
                  <a:pt x="10235774" y="6418535"/>
                </a:lnTo>
                <a:cubicBezTo>
                  <a:pt x="10240891" y="6387418"/>
                  <a:pt x="10265616" y="6374202"/>
                  <a:pt x="10289058" y="6374202"/>
                </a:cubicBezTo>
                <a:close/>
                <a:moveTo>
                  <a:pt x="10648415" y="6336262"/>
                </a:moveTo>
                <a:lnTo>
                  <a:pt x="10648415" y="6541730"/>
                </a:lnTo>
                <a:lnTo>
                  <a:pt x="10701276" y="6541730"/>
                </a:lnTo>
                <a:lnTo>
                  <a:pt x="10701276" y="6336262"/>
                </a:lnTo>
                <a:close/>
                <a:moveTo>
                  <a:pt x="9673085" y="6336262"/>
                </a:moveTo>
                <a:lnTo>
                  <a:pt x="9673085" y="6541730"/>
                </a:lnTo>
                <a:lnTo>
                  <a:pt x="9725946" y="6541730"/>
                </a:lnTo>
                <a:lnTo>
                  <a:pt x="9725946" y="6449223"/>
                </a:lnTo>
                <a:cubicBezTo>
                  <a:pt x="9725946" y="6410007"/>
                  <a:pt x="9746837" y="6385282"/>
                  <a:pt x="9780513" y="6385282"/>
                </a:cubicBezTo>
                <a:lnTo>
                  <a:pt x="9800974" y="6385282"/>
                </a:lnTo>
                <a:lnTo>
                  <a:pt x="9800974" y="6336262"/>
                </a:lnTo>
                <a:cubicBezTo>
                  <a:pt x="9792445" y="6336262"/>
                  <a:pt x="9780513" y="6336685"/>
                  <a:pt x="9774543" y="6337115"/>
                </a:cubicBezTo>
                <a:cubicBezTo>
                  <a:pt x="9753652" y="6338821"/>
                  <a:pt x="9736603" y="6351183"/>
                  <a:pt x="9723388" y="6374625"/>
                </a:cubicBezTo>
                <a:lnTo>
                  <a:pt x="9723388" y="6336262"/>
                </a:lnTo>
                <a:close/>
                <a:moveTo>
                  <a:pt x="9581015" y="6336262"/>
                </a:moveTo>
                <a:lnTo>
                  <a:pt x="9581015" y="6541730"/>
                </a:lnTo>
                <a:lnTo>
                  <a:pt x="9633876" y="6541730"/>
                </a:lnTo>
                <a:lnTo>
                  <a:pt x="9633876" y="6336262"/>
                </a:lnTo>
                <a:close/>
                <a:moveTo>
                  <a:pt x="10837248" y="6331153"/>
                </a:moveTo>
                <a:cubicBezTo>
                  <a:pt x="10772455" y="6331153"/>
                  <a:pt x="10730250" y="6379750"/>
                  <a:pt x="10730250" y="6439004"/>
                </a:cubicBezTo>
                <a:cubicBezTo>
                  <a:pt x="10730250" y="6498680"/>
                  <a:pt x="10772024" y="6546855"/>
                  <a:pt x="10837248" y="6546855"/>
                </a:cubicBezTo>
                <a:cubicBezTo>
                  <a:pt x="10894366" y="6546855"/>
                  <a:pt x="10928895" y="6513179"/>
                  <a:pt x="10938276" y="6469699"/>
                </a:cubicBezTo>
                <a:lnTo>
                  <a:pt x="10882434" y="6469699"/>
                </a:lnTo>
                <a:cubicBezTo>
                  <a:pt x="10875611" y="6491865"/>
                  <a:pt x="10858562" y="6501669"/>
                  <a:pt x="10836825" y="6501669"/>
                </a:cubicBezTo>
                <a:cubicBezTo>
                  <a:pt x="10806131" y="6501669"/>
                  <a:pt x="10784394" y="6475669"/>
                  <a:pt x="10784394" y="6439004"/>
                </a:cubicBezTo>
                <a:cubicBezTo>
                  <a:pt x="10784394" y="6403615"/>
                  <a:pt x="10804432" y="6376761"/>
                  <a:pt x="10836825" y="6376761"/>
                </a:cubicBezTo>
                <a:cubicBezTo>
                  <a:pt x="10858992" y="6376761"/>
                  <a:pt x="10876041" y="6387418"/>
                  <a:pt x="10882434" y="6408309"/>
                </a:cubicBezTo>
                <a:lnTo>
                  <a:pt x="10938276" y="6408309"/>
                </a:lnTo>
                <a:cubicBezTo>
                  <a:pt x="10927197" y="6355878"/>
                  <a:pt x="10885415" y="6331153"/>
                  <a:pt x="10837248" y="6331153"/>
                </a:cubicBezTo>
                <a:close/>
                <a:moveTo>
                  <a:pt x="10536300" y="6331145"/>
                </a:moveTo>
                <a:cubicBezTo>
                  <a:pt x="10507741" y="6331145"/>
                  <a:pt x="10482163" y="6346489"/>
                  <a:pt x="10469801" y="6370791"/>
                </a:cubicBezTo>
                <a:lnTo>
                  <a:pt x="10469801" y="6336262"/>
                </a:lnTo>
                <a:lnTo>
                  <a:pt x="10419498" y="6336262"/>
                </a:lnTo>
                <a:lnTo>
                  <a:pt x="10419498" y="6541730"/>
                </a:lnTo>
                <a:lnTo>
                  <a:pt x="10472782" y="6541730"/>
                </a:lnTo>
                <a:lnTo>
                  <a:pt x="10472782" y="6435585"/>
                </a:lnTo>
                <a:cubicBezTo>
                  <a:pt x="10472782" y="6399350"/>
                  <a:pt x="10490684" y="6376331"/>
                  <a:pt x="10519673" y="6376331"/>
                </a:cubicBezTo>
                <a:cubicBezTo>
                  <a:pt x="10544398" y="6376331"/>
                  <a:pt x="10559742" y="6397222"/>
                  <a:pt x="10559742" y="6430468"/>
                </a:cubicBezTo>
                <a:lnTo>
                  <a:pt x="10559742" y="6541730"/>
                </a:lnTo>
                <a:lnTo>
                  <a:pt x="10613026" y="6541730"/>
                </a:lnTo>
                <a:lnTo>
                  <a:pt x="10613026" y="6425781"/>
                </a:lnTo>
                <a:cubicBezTo>
                  <a:pt x="10613033" y="6376331"/>
                  <a:pt x="10596407" y="6331145"/>
                  <a:pt x="10536300" y="6331145"/>
                </a:cubicBezTo>
                <a:close/>
                <a:moveTo>
                  <a:pt x="10289058" y="6331145"/>
                </a:moveTo>
                <a:cubicBezTo>
                  <a:pt x="10220430" y="6331145"/>
                  <a:pt x="10182060" y="6381018"/>
                  <a:pt x="10182060" y="6440702"/>
                </a:cubicBezTo>
                <a:cubicBezTo>
                  <a:pt x="10182060" y="6502084"/>
                  <a:pt x="10223834" y="6546847"/>
                  <a:pt x="10288628" y="6546847"/>
                </a:cubicBezTo>
                <a:cubicBezTo>
                  <a:pt x="10328274" y="6546847"/>
                  <a:pt x="10369618" y="6527239"/>
                  <a:pt x="10385822" y="6476936"/>
                </a:cubicBezTo>
                <a:lnTo>
                  <a:pt x="10332108" y="6476936"/>
                </a:lnTo>
                <a:cubicBezTo>
                  <a:pt x="10324010" y="6493563"/>
                  <a:pt x="10307813" y="6503367"/>
                  <a:pt x="10288198" y="6503367"/>
                </a:cubicBezTo>
                <a:cubicBezTo>
                  <a:pt x="10262197" y="6503367"/>
                  <a:pt x="10236620" y="6486740"/>
                  <a:pt x="10234914" y="6451789"/>
                </a:cubicBezTo>
                <a:lnTo>
                  <a:pt x="10389656" y="6451789"/>
                </a:lnTo>
                <a:cubicBezTo>
                  <a:pt x="10390932" y="6446671"/>
                  <a:pt x="10391785" y="6436015"/>
                  <a:pt x="10391785" y="6431750"/>
                </a:cubicBezTo>
                <a:cubicBezTo>
                  <a:pt x="10391792" y="6373772"/>
                  <a:pt x="10347889" y="6331145"/>
                  <a:pt x="10289058" y="6331145"/>
                </a:cubicBezTo>
                <a:close/>
                <a:moveTo>
                  <a:pt x="9939089" y="6331145"/>
                </a:moveTo>
                <a:cubicBezTo>
                  <a:pt x="9913089" y="6331145"/>
                  <a:pt x="9887934" y="6343930"/>
                  <a:pt x="9873866" y="6363968"/>
                </a:cubicBezTo>
                <a:lnTo>
                  <a:pt x="9873866" y="6336262"/>
                </a:lnTo>
                <a:lnTo>
                  <a:pt x="9823563" y="6336262"/>
                </a:lnTo>
                <a:lnTo>
                  <a:pt x="9823563" y="6541730"/>
                </a:lnTo>
                <a:lnTo>
                  <a:pt x="9876847" y="6541730"/>
                </a:lnTo>
                <a:lnTo>
                  <a:pt x="9876847" y="6435585"/>
                </a:lnTo>
                <a:cubicBezTo>
                  <a:pt x="9876847" y="6399350"/>
                  <a:pt x="9895179" y="6376331"/>
                  <a:pt x="9924161" y="6376331"/>
                </a:cubicBezTo>
                <a:cubicBezTo>
                  <a:pt x="9947180" y="6376331"/>
                  <a:pt x="9961671" y="6397222"/>
                  <a:pt x="9961671" y="6430468"/>
                </a:cubicBezTo>
                <a:lnTo>
                  <a:pt x="9961671" y="6541730"/>
                </a:lnTo>
                <a:lnTo>
                  <a:pt x="10014955" y="6541730"/>
                </a:lnTo>
                <a:lnTo>
                  <a:pt x="10014955" y="6435585"/>
                </a:lnTo>
                <a:cubicBezTo>
                  <a:pt x="10014955" y="6399350"/>
                  <a:pt x="10033287" y="6376331"/>
                  <a:pt x="10062699" y="6376331"/>
                </a:cubicBezTo>
                <a:cubicBezTo>
                  <a:pt x="10085288" y="6376331"/>
                  <a:pt x="10099787" y="6397222"/>
                  <a:pt x="10099787" y="6430468"/>
                </a:cubicBezTo>
                <a:lnTo>
                  <a:pt x="10099787" y="6541730"/>
                </a:lnTo>
                <a:lnTo>
                  <a:pt x="10153071" y="6541730"/>
                </a:lnTo>
                <a:lnTo>
                  <a:pt x="10153071" y="6425781"/>
                </a:lnTo>
                <a:cubicBezTo>
                  <a:pt x="10153078" y="6367802"/>
                  <a:pt x="10122383" y="6331145"/>
                  <a:pt x="10073794" y="6331145"/>
                </a:cubicBezTo>
                <a:cubicBezTo>
                  <a:pt x="10044382" y="6331145"/>
                  <a:pt x="10017098" y="6345636"/>
                  <a:pt x="10003030" y="6368232"/>
                </a:cubicBezTo>
                <a:cubicBezTo>
                  <a:pt x="9990245" y="6345643"/>
                  <a:pt x="9965520" y="6331145"/>
                  <a:pt x="9939089" y="6331145"/>
                </a:cubicBezTo>
                <a:close/>
                <a:moveTo>
                  <a:pt x="9079990" y="6331145"/>
                </a:moveTo>
                <a:cubicBezTo>
                  <a:pt x="9053990" y="6331145"/>
                  <a:pt x="9028835" y="6343930"/>
                  <a:pt x="9014767" y="6363968"/>
                </a:cubicBezTo>
                <a:lnTo>
                  <a:pt x="9014767" y="6336262"/>
                </a:lnTo>
                <a:lnTo>
                  <a:pt x="8964464" y="6336262"/>
                </a:lnTo>
                <a:lnTo>
                  <a:pt x="8964464" y="6541730"/>
                </a:lnTo>
                <a:lnTo>
                  <a:pt x="9017748" y="6541730"/>
                </a:lnTo>
                <a:lnTo>
                  <a:pt x="9017748" y="6435585"/>
                </a:lnTo>
                <a:cubicBezTo>
                  <a:pt x="9017748" y="6399350"/>
                  <a:pt x="9036080" y="6376331"/>
                  <a:pt x="9065062" y="6376331"/>
                </a:cubicBezTo>
                <a:cubicBezTo>
                  <a:pt x="9088081" y="6376331"/>
                  <a:pt x="9102572" y="6397222"/>
                  <a:pt x="9102572" y="6430468"/>
                </a:cubicBezTo>
                <a:lnTo>
                  <a:pt x="9102572" y="6541730"/>
                </a:lnTo>
                <a:lnTo>
                  <a:pt x="9155856" y="6541730"/>
                </a:lnTo>
                <a:lnTo>
                  <a:pt x="9155856" y="6435585"/>
                </a:lnTo>
                <a:cubicBezTo>
                  <a:pt x="9155856" y="6399350"/>
                  <a:pt x="9174188" y="6376331"/>
                  <a:pt x="9203600" y="6376331"/>
                </a:cubicBezTo>
                <a:cubicBezTo>
                  <a:pt x="9226197" y="6376331"/>
                  <a:pt x="9240688" y="6397222"/>
                  <a:pt x="9240688" y="6430468"/>
                </a:cubicBezTo>
                <a:lnTo>
                  <a:pt x="9240688" y="6541730"/>
                </a:lnTo>
                <a:lnTo>
                  <a:pt x="9293972" y="6541730"/>
                </a:lnTo>
                <a:lnTo>
                  <a:pt x="9293972" y="6425781"/>
                </a:lnTo>
                <a:cubicBezTo>
                  <a:pt x="9293987" y="6367802"/>
                  <a:pt x="9263292" y="6331145"/>
                  <a:pt x="9214695" y="6331145"/>
                </a:cubicBezTo>
                <a:cubicBezTo>
                  <a:pt x="9185283" y="6331145"/>
                  <a:pt x="9157999" y="6345636"/>
                  <a:pt x="9143931" y="6368232"/>
                </a:cubicBezTo>
                <a:cubicBezTo>
                  <a:pt x="9131146" y="6345643"/>
                  <a:pt x="9106421" y="6331145"/>
                  <a:pt x="9079990" y="6331145"/>
                </a:cubicBezTo>
                <a:close/>
                <a:moveTo>
                  <a:pt x="8845971" y="6331145"/>
                </a:moveTo>
                <a:cubicBezTo>
                  <a:pt x="8796098" y="6331145"/>
                  <a:pt x="8764980" y="6356293"/>
                  <a:pt x="8764980" y="6395939"/>
                </a:cubicBezTo>
                <a:cubicBezTo>
                  <a:pt x="8764980" y="6415124"/>
                  <a:pt x="8775215" y="6428762"/>
                  <a:pt x="8790558" y="6437290"/>
                </a:cubicBezTo>
                <a:cubicBezTo>
                  <a:pt x="8808038" y="6447094"/>
                  <a:pt x="8828068" y="6452211"/>
                  <a:pt x="8842567" y="6455623"/>
                </a:cubicBezTo>
                <a:cubicBezTo>
                  <a:pt x="8879224" y="6464151"/>
                  <a:pt x="8882635" y="6472249"/>
                  <a:pt x="8882635" y="6482906"/>
                </a:cubicBezTo>
                <a:cubicBezTo>
                  <a:pt x="8882635" y="6496974"/>
                  <a:pt x="8870273" y="6505503"/>
                  <a:pt x="8851088" y="6505503"/>
                </a:cubicBezTo>
                <a:cubicBezTo>
                  <a:pt x="8829774" y="6505503"/>
                  <a:pt x="8814430" y="6494416"/>
                  <a:pt x="8811019" y="6476513"/>
                </a:cubicBezTo>
                <a:lnTo>
                  <a:pt x="8757735" y="6476513"/>
                </a:lnTo>
                <a:cubicBezTo>
                  <a:pt x="8762852" y="6519571"/>
                  <a:pt x="8799087" y="6546847"/>
                  <a:pt x="8851940" y="6546847"/>
                </a:cubicBezTo>
                <a:cubicBezTo>
                  <a:pt x="8903096" y="6546847"/>
                  <a:pt x="8935489" y="6520846"/>
                  <a:pt x="8935489" y="6479925"/>
                </a:cubicBezTo>
                <a:cubicBezTo>
                  <a:pt x="8935482" y="6453064"/>
                  <a:pt x="8920991" y="6436007"/>
                  <a:pt x="8896266" y="6427909"/>
                </a:cubicBezTo>
                <a:cubicBezTo>
                  <a:pt x="8883903" y="6423645"/>
                  <a:pt x="8872824" y="6420233"/>
                  <a:pt x="8858326" y="6416829"/>
                </a:cubicBezTo>
                <a:cubicBezTo>
                  <a:pt x="8843835" y="6413418"/>
                  <a:pt x="8816551" y="6410437"/>
                  <a:pt x="8816551" y="6392535"/>
                </a:cubicBezTo>
                <a:cubicBezTo>
                  <a:pt x="8816551" y="6380172"/>
                  <a:pt x="8827631" y="6372497"/>
                  <a:pt x="8845540" y="6372497"/>
                </a:cubicBezTo>
                <a:cubicBezTo>
                  <a:pt x="8863020" y="6372497"/>
                  <a:pt x="8875382" y="6381025"/>
                  <a:pt x="8877941" y="6394663"/>
                </a:cubicBezTo>
                <a:lnTo>
                  <a:pt x="8927814" y="6394663"/>
                </a:lnTo>
                <a:cubicBezTo>
                  <a:pt x="8922697" y="6355447"/>
                  <a:pt x="8891156" y="6331145"/>
                  <a:pt x="8845971" y="6331145"/>
                </a:cubicBezTo>
                <a:close/>
                <a:moveTo>
                  <a:pt x="11401109" y="6331086"/>
                </a:moveTo>
                <a:cubicBezTo>
                  <a:pt x="11341381" y="6331086"/>
                  <a:pt x="11292962" y="6379505"/>
                  <a:pt x="11292962" y="6439234"/>
                </a:cubicBezTo>
                <a:cubicBezTo>
                  <a:pt x="11292962" y="6498962"/>
                  <a:pt x="11341374" y="6547388"/>
                  <a:pt x="11401109" y="6547388"/>
                </a:cubicBezTo>
                <a:cubicBezTo>
                  <a:pt x="11432568" y="6547388"/>
                  <a:pt x="11460808" y="6533869"/>
                  <a:pt x="11480565" y="6512429"/>
                </a:cubicBezTo>
                <a:cubicBezTo>
                  <a:pt x="11500328" y="6533877"/>
                  <a:pt x="11528561" y="6547388"/>
                  <a:pt x="11560020" y="6547388"/>
                </a:cubicBezTo>
                <a:cubicBezTo>
                  <a:pt x="11614468" y="6547388"/>
                  <a:pt x="11659394" y="6507105"/>
                  <a:pt x="11666936" y="6454740"/>
                </a:cubicBezTo>
                <a:cubicBezTo>
                  <a:pt x="11674471" y="6507105"/>
                  <a:pt x="11719397" y="6547388"/>
                  <a:pt x="11773852" y="6547388"/>
                </a:cubicBezTo>
                <a:cubicBezTo>
                  <a:pt x="11833581" y="6547388"/>
                  <a:pt x="11882000" y="6498969"/>
                  <a:pt x="11882000" y="6439241"/>
                </a:cubicBezTo>
                <a:cubicBezTo>
                  <a:pt x="11882000" y="6379512"/>
                  <a:pt x="11833581" y="6331086"/>
                  <a:pt x="11773852" y="6331086"/>
                </a:cubicBezTo>
                <a:cubicBezTo>
                  <a:pt x="11719397" y="6331086"/>
                  <a:pt x="11674471" y="6371370"/>
                  <a:pt x="11666936" y="6423734"/>
                </a:cubicBezTo>
                <a:cubicBezTo>
                  <a:pt x="11659401" y="6371370"/>
                  <a:pt x="11614475" y="6331086"/>
                  <a:pt x="11560020" y="6331086"/>
                </a:cubicBezTo>
                <a:cubicBezTo>
                  <a:pt x="11528561" y="6331086"/>
                  <a:pt x="11500321" y="6344605"/>
                  <a:pt x="11480565" y="6366045"/>
                </a:cubicBezTo>
                <a:cubicBezTo>
                  <a:pt x="11460801" y="6344598"/>
                  <a:pt x="11432568" y="6331086"/>
                  <a:pt x="11401109" y="6331086"/>
                </a:cubicBezTo>
                <a:close/>
                <a:moveTo>
                  <a:pt x="10966420" y="6243333"/>
                </a:moveTo>
                <a:lnTo>
                  <a:pt x="10966420" y="6541731"/>
                </a:lnTo>
                <a:lnTo>
                  <a:pt x="11019704" y="6541731"/>
                </a:lnTo>
                <a:lnTo>
                  <a:pt x="11019704" y="6435585"/>
                </a:lnTo>
                <a:cubicBezTo>
                  <a:pt x="11019704" y="6399351"/>
                  <a:pt x="11038036" y="6376332"/>
                  <a:pt x="11067018" y="6376332"/>
                </a:cubicBezTo>
                <a:cubicBezTo>
                  <a:pt x="11099841" y="6376332"/>
                  <a:pt x="11106664" y="6397645"/>
                  <a:pt x="11106664" y="6430468"/>
                </a:cubicBezTo>
                <a:lnTo>
                  <a:pt x="11106664" y="6541731"/>
                </a:lnTo>
                <a:lnTo>
                  <a:pt x="11159525" y="6541731"/>
                </a:lnTo>
                <a:lnTo>
                  <a:pt x="11159525" y="6425781"/>
                </a:lnTo>
                <a:cubicBezTo>
                  <a:pt x="11159518" y="6376332"/>
                  <a:pt x="11143751" y="6331146"/>
                  <a:pt x="11083645" y="6331146"/>
                </a:cubicBezTo>
                <a:cubicBezTo>
                  <a:pt x="11058497" y="6331146"/>
                  <a:pt x="11033772" y="6345214"/>
                  <a:pt x="11019704" y="6367803"/>
                </a:cubicBezTo>
                <a:lnTo>
                  <a:pt x="11019704" y="6243333"/>
                </a:lnTo>
                <a:close/>
                <a:moveTo>
                  <a:pt x="10674845" y="6243333"/>
                </a:moveTo>
                <a:cubicBezTo>
                  <a:pt x="10659071" y="6243333"/>
                  <a:pt x="10642022" y="6253137"/>
                  <a:pt x="10642022" y="6273598"/>
                </a:cubicBezTo>
                <a:cubicBezTo>
                  <a:pt x="10642022" y="6293206"/>
                  <a:pt x="10658219" y="6304293"/>
                  <a:pt x="10674845" y="6304293"/>
                </a:cubicBezTo>
                <a:cubicBezTo>
                  <a:pt x="10694453" y="6304293"/>
                  <a:pt x="10708099" y="6290224"/>
                  <a:pt x="10708099" y="6273598"/>
                </a:cubicBezTo>
                <a:cubicBezTo>
                  <a:pt x="10708091" y="6255265"/>
                  <a:pt x="10693170" y="6243333"/>
                  <a:pt x="10674845" y="6243333"/>
                </a:cubicBezTo>
                <a:close/>
                <a:moveTo>
                  <a:pt x="9607015" y="6243333"/>
                </a:moveTo>
                <a:cubicBezTo>
                  <a:pt x="9589536" y="6243333"/>
                  <a:pt x="9574192" y="6254413"/>
                  <a:pt x="9574192" y="6273598"/>
                </a:cubicBezTo>
                <a:cubicBezTo>
                  <a:pt x="9574192" y="6291930"/>
                  <a:pt x="9589113" y="6304293"/>
                  <a:pt x="9607015" y="6304293"/>
                </a:cubicBezTo>
                <a:cubicBezTo>
                  <a:pt x="9627476" y="6304293"/>
                  <a:pt x="9640269" y="6289372"/>
                  <a:pt x="9640269" y="6273598"/>
                </a:cubicBezTo>
                <a:cubicBezTo>
                  <a:pt x="9640261" y="6255695"/>
                  <a:pt x="9625770" y="6243333"/>
                  <a:pt x="9607015" y="6243333"/>
                </a:cubicBezTo>
                <a:close/>
                <a:moveTo>
                  <a:pt x="9526448" y="6243333"/>
                </a:moveTo>
                <a:cubicBezTo>
                  <a:pt x="9483391" y="6243333"/>
                  <a:pt x="9456538" y="6269764"/>
                  <a:pt x="9456538" y="6312391"/>
                </a:cubicBezTo>
                <a:lnTo>
                  <a:pt x="9456538" y="6336263"/>
                </a:lnTo>
                <a:lnTo>
                  <a:pt x="9424137" y="6336263"/>
                </a:lnTo>
                <a:lnTo>
                  <a:pt x="9424137" y="6380166"/>
                </a:lnTo>
                <a:lnTo>
                  <a:pt x="9456538" y="6380166"/>
                </a:lnTo>
                <a:lnTo>
                  <a:pt x="9456538" y="6541723"/>
                </a:lnTo>
                <a:lnTo>
                  <a:pt x="9509821" y="6541723"/>
                </a:lnTo>
                <a:lnTo>
                  <a:pt x="9509821" y="6380166"/>
                </a:lnTo>
                <a:lnTo>
                  <a:pt x="9553302" y="6380166"/>
                </a:lnTo>
                <a:lnTo>
                  <a:pt x="9553302" y="6336263"/>
                </a:lnTo>
                <a:lnTo>
                  <a:pt x="9509821" y="6336263"/>
                </a:lnTo>
                <a:lnTo>
                  <a:pt x="9509821" y="6312391"/>
                </a:lnTo>
                <a:cubicBezTo>
                  <a:pt x="9509821" y="6297470"/>
                  <a:pt x="9519625" y="6288096"/>
                  <a:pt x="9534969" y="6288096"/>
                </a:cubicBezTo>
                <a:lnTo>
                  <a:pt x="9553302" y="6288096"/>
                </a:lnTo>
                <a:lnTo>
                  <a:pt x="9553302" y="6243333"/>
                </a:lnTo>
                <a:close/>
                <a:moveTo>
                  <a:pt x="8679289" y="6243333"/>
                </a:moveTo>
                <a:lnTo>
                  <a:pt x="8679289" y="6364399"/>
                </a:lnTo>
                <a:cubicBezTo>
                  <a:pt x="8663092" y="6340957"/>
                  <a:pt x="8641778" y="6331146"/>
                  <a:pt x="8614495" y="6331146"/>
                </a:cubicBezTo>
                <a:cubicBezTo>
                  <a:pt x="8556524" y="6331146"/>
                  <a:pt x="8517731" y="6376754"/>
                  <a:pt x="8517731" y="6438567"/>
                </a:cubicBezTo>
                <a:cubicBezTo>
                  <a:pt x="8517731" y="6507194"/>
                  <a:pt x="8562064" y="6546840"/>
                  <a:pt x="8614495" y="6546840"/>
                </a:cubicBezTo>
                <a:cubicBezTo>
                  <a:pt x="8646465" y="6546840"/>
                  <a:pt x="8664368" y="6533202"/>
                  <a:pt x="8679289" y="6512311"/>
                </a:cubicBezTo>
                <a:lnTo>
                  <a:pt x="8678866" y="6541723"/>
                </a:lnTo>
                <a:lnTo>
                  <a:pt x="8732580" y="6541723"/>
                </a:lnTo>
                <a:lnTo>
                  <a:pt x="8732580" y="6243333"/>
                </a:lnTo>
                <a:close/>
                <a:moveTo>
                  <a:pt x="0" y="0"/>
                </a:moveTo>
                <a:lnTo>
                  <a:pt x="12191996" y="0"/>
                </a:lnTo>
                <a:lnTo>
                  <a:pt x="12191996" y="6857998"/>
                </a:lnTo>
                <a:lnTo>
                  <a:pt x="0" y="6857998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" t="2" r="-24167" b="-46900"/>
            </a:stretch>
          </a:blip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CCF1D-1F7A-4BA9-D5BF-16F04AF920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fld id="{B054BE09-184B-4631-8F5A-A0DEBAD7A75F}" type="datetime1">
              <a:rPr lang="nl-NL" smtClean="0"/>
              <a:t>9-4-2024</a:t>
            </a:fld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5225CFF-F12F-D611-C464-FE8D5A4E6F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79" y="6024563"/>
            <a:ext cx="3844547" cy="742950"/>
          </a:xfrm>
          <a:prstGeom prst="rect">
            <a:avLst/>
          </a:prstGeom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4A7F20AF-E9B8-58D8-008D-519B5AE6B0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2422800"/>
            <a:ext cx="11589563" cy="931862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158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677D5-2145-A728-B444-4F3AF350D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/>
            </a:lvl1pPr>
          </a:lstStyle>
          <a:p>
            <a:r>
              <a:rPr lang="en-US"/>
              <a:t>00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DEC9F47-6FD7-1C6C-485A-D363A078D6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7463" y="1431929"/>
            <a:ext cx="858838" cy="659765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1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01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FD43DF07-0907-EAC3-1A2A-0C20CF5C74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7463" y="2066400"/>
            <a:ext cx="858838" cy="658800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3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02</a:t>
            </a:r>
            <a:endParaRPr lang="en-GB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CFB40DF-4C03-06B5-D2A4-7D74EB2542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7463" y="2700000"/>
            <a:ext cx="858838" cy="658800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6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03</a:t>
            </a:r>
            <a:endParaRPr lang="en-GB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5D4F7A53-FC34-8587-175B-50C475F017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3449" y="1431929"/>
            <a:ext cx="7148514" cy="659765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1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063A1D90-68C9-CAF7-FB6F-B6ACBEFC20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43448" y="2065500"/>
            <a:ext cx="7148514" cy="659765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3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571E6037-A84A-BAA4-27C7-AA8782A51A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3447" y="2699072"/>
            <a:ext cx="7148516" cy="658492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6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2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>
                <a:latin typeface="+mj-lt"/>
              </a:defRPr>
            </a:lvl1pPr>
          </a:lstStyle>
          <a:p>
            <a:pPr lvl="0"/>
            <a:r>
              <a:rPr lang="en-US"/>
              <a:t>Index</a:t>
            </a:r>
            <a:endParaRPr lang="en-GB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BBEDB946-C565-A011-91D6-A0EE108160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27462" y="3334959"/>
            <a:ext cx="858837" cy="658800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rgbClr val="BD69D7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04</a:t>
            </a:r>
            <a:endParaRPr lang="en-GB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AB90715B-3B55-3D58-E024-CE84F27E7B6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43446" y="3334031"/>
            <a:ext cx="7148516" cy="658492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rgbClr val="BD69D7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0571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 Chapt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677D5-2145-A728-B444-4F3AF350D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1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7B6F9E-CC35-F2B1-C871-EF80DEB09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415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677D5-2145-A728-B444-4F3AF350D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US"/>
              <a:t>02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1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7B6F9E-CC35-F2B1-C871-EF80DEB09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1189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677D5-2145-A728-B444-4F3AF350D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US"/>
              <a:t>03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1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7B6F9E-CC35-F2B1-C871-EF80DEB09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601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4">
    <p:bg>
      <p:bgPr>
        <a:solidFill>
          <a:srgbClr val="BD69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677D5-2145-A728-B444-4F3AF350D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US"/>
              <a:t>04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1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7B6F9E-CC35-F2B1-C871-EF80DEB09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0065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BDA6C499-4DBD-E173-C1B4-32BA5AF824C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" y="2"/>
            <a:ext cx="12191997" cy="6857998"/>
          </a:xfrm>
          <a:custGeom>
            <a:avLst/>
            <a:gdLst>
              <a:gd name="connsiteX0" fmla="*/ 10218732 w 12191997"/>
              <a:gd name="connsiteY0" fmla="*/ 6463991 h 6857998"/>
              <a:gd name="connsiteX1" fmla="*/ 10218732 w 12191997"/>
              <a:gd name="connsiteY1" fmla="*/ 6493321 h 6857998"/>
              <a:gd name="connsiteX2" fmla="*/ 10280561 w 12191997"/>
              <a:gd name="connsiteY2" fmla="*/ 6493321 h 6857998"/>
              <a:gd name="connsiteX3" fmla="*/ 10280561 w 12191997"/>
              <a:gd name="connsiteY3" fmla="*/ 6463991 h 6857998"/>
              <a:gd name="connsiteX4" fmla="*/ 9758908 w 12191997"/>
              <a:gd name="connsiteY4" fmla="*/ 6441363 h 6857998"/>
              <a:gd name="connsiteX5" fmla="*/ 9794386 w 12191997"/>
              <a:gd name="connsiteY5" fmla="*/ 6481589 h 6857998"/>
              <a:gd name="connsiteX6" fmla="*/ 9758908 w 12191997"/>
              <a:gd name="connsiteY6" fmla="*/ 6521820 h 6857998"/>
              <a:gd name="connsiteX7" fmla="*/ 9723148 w 12191997"/>
              <a:gd name="connsiteY7" fmla="*/ 6481312 h 6857998"/>
              <a:gd name="connsiteX8" fmla="*/ 9758908 w 12191997"/>
              <a:gd name="connsiteY8" fmla="*/ 6441363 h 6857998"/>
              <a:gd name="connsiteX9" fmla="*/ 10848773 w 12191997"/>
              <a:gd name="connsiteY9" fmla="*/ 6439132 h 6857998"/>
              <a:gd name="connsiteX10" fmla="*/ 10880898 w 12191997"/>
              <a:gd name="connsiteY10" fmla="*/ 6468185 h 6857998"/>
              <a:gd name="connsiteX11" fmla="*/ 10813854 w 12191997"/>
              <a:gd name="connsiteY11" fmla="*/ 6468185 h 6857998"/>
              <a:gd name="connsiteX12" fmla="*/ 10848773 w 12191997"/>
              <a:gd name="connsiteY12" fmla="*/ 6439132 h 6857998"/>
              <a:gd name="connsiteX13" fmla="*/ 11084274 w 12191997"/>
              <a:gd name="connsiteY13" fmla="*/ 6414268 h 6857998"/>
              <a:gd name="connsiteX14" fmla="*/ 11084274 w 12191997"/>
              <a:gd name="connsiteY14" fmla="*/ 6548919 h 6857998"/>
              <a:gd name="connsiteX15" fmla="*/ 11118916 w 12191997"/>
              <a:gd name="connsiteY15" fmla="*/ 6548919 h 6857998"/>
              <a:gd name="connsiteX16" fmla="*/ 11118916 w 12191997"/>
              <a:gd name="connsiteY16" fmla="*/ 6414268 h 6857998"/>
              <a:gd name="connsiteX17" fmla="*/ 10445101 w 12191997"/>
              <a:gd name="connsiteY17" fmla="*/ 6414268 h 6857998"/>
              <a:gd name="connsiteX18" fmla="*/ 10445101 w 12191997"/>
              <a:gd name="connsiteY18" fmla="*/ 6548919 h 6857998"/>
              <a:gd name="connsiteX19" fmla="*/ 10479743 w 12191997"/>
              <a:gd name="connsiteY19" fmla="*/ 6548919 h 6857998"/>
              <a:gd name="connsiteX20" fmla="*/ 10479743 w 12191997"/>
              <a:gd name="connsiteY20" fmla="*/ 6488296 h 6857998"/>
              <a:gd name="connsiteX21" fmla="*/ 10515503 w 12191997"/>
              <a:gd name="connsiteY21" fmla="*/ 6446393 h 6857998"/>
              <a:gd name="connsiteX22" fmla="*/ 10528912 w 12191997"/>
              <a:gd name="connsiteY22" fmla="*/ 6446393 h 6857998"/>
              <a:gd name="connsiteX23" fmla="*/ 10528912 w 12191997"/>
              <a:gd name="connsiteY23" fmla="*/ 6414268 h 6857998"/>
              <a:gd name="connsiteX24" fmla="*/ 10511591 w 12191997"/>
              <a:gd name="connsiteY24" fmla="*/ 6414827 h 6857998"/>
              <a:gd name="connsiteX25" fmla="*/ 10478066 w 12191997"/>
              <a:gd name="connsiteY25" fmla="*/ 6439409 h 6857998"/>
              <a:gd name="connsiteX26" fmla="*/ 10478066 w 12191997"/>
              <a:gd name="connsiteY26" fmla="*/ 6414268 h 6857998"/>
              <a:gd name="connsiteX27" fmla="*/ 10384764 w 12191997"/>
              <a:gd name="connsiteY27" fmla="*/ 6414268 h 6857998"/>
              <a:gd name="connsiteX28" fmla="*/ 10384764 w 12191997"/>
              <a:gd name="connsiteY28" fmla="*/ 6548919 h 6857998"/>
              <a:gd name="connsiteX29" fmla="*/ 10419406 w 12191997"/>
              <a:gd name="connsiteY29" fmla="*/ 6548919 h 6857998"/>
              <a:gd name="connsiteX30" fmla="*/ 10419406 w 12191997"/>
              <a:gd name="connsiteY30" fmla="*/ 6414268 h 6857998"/>
              <a:gd name="connsiteX31" fmla="*/ 11208024 w 12191997"/>
              <a:gd name="connsiteY31" fmla="*/ 6410920 h 6857998"/>
              <a:gd name="connsiteX32" fmla="*/ 11137904 w 12191997"/>
              <a:gd name="connsiteY32" fmla="*/ 6481599 h 6857998"/>
              <a:gd name="connsiteX33" fmla="*/ 11208024 w 12191997"/>
              <a:gd name="connsiteY33" fmla="*/ 6552278 h 6857998"/>
              <a:gd name="connsiteX34" fmla="*/ 11274232 w 12191997"/>
              <a:gd name="connsiteY34" fmla="*/ 6501715 h 6857998"/>
              <a:gd name="connsiteX35" fmla="*/ 11237636 w 12191997"/>
              <a:gd name="connsiteY35" fmla="*/ 6501715 h 6857998"/>
              <a:gd name="connsiteX36" fmla="*/ 11207747 w 12191997"/>
              <a:gd name="connsiteY36" fmla="*/ 6522666 h 6857998"/>
              <a:gd name="connsiteX37" fmla="*/ 11173387 w 12191997"/>
              <a:gd name="connsiteY37" fmla="*/ 6481599 h 6857998"/>
              <a:gd name="connsiteX38" fmla="*/ 11207747 w 12191997"/>
              <a:gd name="connsiteY38" fmla="*/ 6440809 h 6857998"/>
              <a:gd name="connsiteX39" fmla="*/ 11237636 w 12191997"/>
              <a:gd name="connsiteY39" fmla="*/ 6461483 h 6857998"/>
              <a:gd name="connsiteX40" fmla="*/ 11274232 w 12191997"/>
              <a:gd name="connsiteY40" fmla="*/ 6461483 h 6857998"/>
              <a:gd name="connsiteX41" fmla="*/ 11208024 w 12191997"/>
              <a:gd name="connsiteY41" fmla="*/ 6410920 h 6857998"/>
              <a:gd name="connsiteX42" fmla="*/ 11010800 w 12191997"/>
              <a:gd name="connsiteY42" fmla="*/ 6410915 h 6857998"/>
              <a:gd name="connsiteX43" fmla="*/ 10967220 w 12191997"/>
              <a:gd name="connsiteY43" fmla="*/ 6436897 h 6857998"/>
              <a:gd name="connsiteX44" fmla="*/ 10967220 w 12191997"/>
              <a:gd name="connsiteY44" fmla="*/ 6414268 h 6857998"/>
              <a:gd name="connsiteX45" fmla="*/ 10934255 w 12191997"/>
              <a:gd name="connsiteY45" fmla="*/ 6414268 h 6857998"/>
              <a:gd name="connsiteX46" fmla="*/ 10934255 w 12191997"/>
              <a:gd name="connsiteY46" fmla="*/ 6548920 h 6857998"/>
              <a:gd name="connsiteX47" fmla="*/ 10969174 w 12191997"/>
              <a:gd name="connsiteY47" fmla="*/ 6548920 h 6857998"/>
              <a:gd name="connsiteX48" fmla="*/ 10969174 w 12191997"/>
              <a:gd name="connsiteY48" fmla="*/ 6479358 h 6857998"/>
              <a:gd name="connsiteX49" fmla="*/ 10999904 w 12191997"/>
              <a:gd name="connsiteY49" fmla="*/ 6440527 h 6857998"/>
              <a:gd name="connsiteX50" fmla="*/ 11026163 w 12191997"/>
              <a:gd name="connsiteY50" fmla="*/ 6476005 h 6857998"/>
              <a:gd name="connsiteX51" fmla="*/ 11026163 w 12191997"/>
              <a:gd name="connsiteY51" fmla="*/ 6548920 h 6857998"/>
              <a:gd name="connsiteX52" fmla="*/ 11061082 w 12191997"/>
              <a:gd name="connsiteY52" fmla="*/ 6548920 h 6857998"/>
              <a:gd name="connsiteX53" fmla="*/ 11061082 w 12191997"/>
              <a:gd name="connsiteY53" fmla="*/ 6472933 h 6857998"/>
              <a:gd name="connsiteX54" fmla="*/ 11010800 w 12191997"/>
              <a:gd name="connsiteY54" fmla="*/ 6410915 h 6857998"/>
              <a:gd name="connsiteX55" fmla="*/ 10848773 w 12191997"/>
              <a:gd name="connsiteY55" fmla="*/ 6410915 h 6857998"/>
              <a:gd name="connsiteX56" fmla="*/ 10778653 w 12191997"/>
              <a:gd name="connsiteY56" fmla="*/ 6482712 h 6857998"/>
              <a:gd name="connsiteX57" fmla="*/ 10848491 w 12191997"/>
              <a:gd name="connsiteY57" fmla="*/ 6552273 h 6857998"/>
              <a:gd name="connsiteX58" fmla="*/ 10912186 w 12191997"/>
              <a:gd name="connsiteY58" fmla="*/ 6506458 h 6857998"/>
              <a:gd name="connsiteX59" fmla="*/ 10876985 w 12191997"/>
              <a:gd name="connsiteY59" fmla="*/ 6506458 h 6857998"/>
              <a:gd name="connsiteX60" fmla="*/ 10848209 w 12191997"/>
              <a:gd name="connsiteY60" fmla="*/ 6523779 h 6857998"/>
              <a:gd name="connsiteX61" fmla="*/ 10813290 w 12191997"/>
              <a:gd name="connsiteY61" fmla="*/ 6489977 h 6857998"/>
              <a:gd name="connsiteX62" fmla="*/ 10914699 w 12191997"/>
              <a:gd name="connsiteY62" fmla="*/ 6489977 h 6857998"/>
              <a:gd name="connsiteX63" fmla="*/ 10916094 w 12191997"/>
              <a:gd name="connsiteY63" fmla="*/ 6476846 h 6857998"/>
              <a:gd name="connsiteX64" fmla="*/ 10848773 w 12191997"/>
              <a:gd name="connsiteY64" fmla="*/ 6410915 h 6857998"/>
              <a:gd name="connsiteX65" fmla="*/ 10619424 w 12191997"/>
              <a:gd name="connsiteY65" fmla="*/ 6410915 h 6857998"/>
              <a:gd name="connsiteX66" fmla="*/ 10576680 w 12191997"/>
              <a:gd name="connsiteY66" fmla="*/ 6432425 h 6857998"/>
              <a:gd name="connsiteX67" fmla="*/ 10576680 w 12191997"/>
              <a:gd name="connsiteY67" fmla="*/ 6414268 h 6857998"/>
              <a:gd name="connsiteX68" fmla="*/ 10543715 w 12191997"/>
              <a:gd name="connsiteY68" fmla="*/ 6414268 h 6857998"/>
              <a:gd name="connsiteX69" fmla="*/ 10543715 w 12191997"/>
              <a:gd name="connsiteY69" fmla="*/ 6548920 h 6857998"/>
              <a:gd name="connsiteX70" fmla="*/ 10578634 w 12191997"/>
              <a:gd name="connsiteY70" fmla="*/ 6548920 h 6857998"/>
              <a:gd name="connsiteX71" fmla="*/ 10578634 w 12191997"/>
              <a:gd name="connsiteY71" fmla="*/ 6479358 h 6857998"/>
              <a:gd name="connsiteX72" fmla="*/ 10609641 w 12191997"/>
              <a:gd name="connsiteY72" fmla="*/ 6440527 h 6857998"/>
              <a:gd name="connsiteX73" fmla="*/ 10634223 w 12191997"/>
              <a:gd name="connsiteY73" fmla="*/ 6476005 h 6857998"/>
              <a:gd name="connsiteX74" fmla="*/ 10634223 w 12191997"/>
              <a:gd name="connsiteY74" fmla="*/ 6548920 h 6857998"/>
              <a:gd name="connsiteX75" fmla="*/ 10669142 w 12191997"/>
              <a:gd name="connsiteY75" fmla="*/ 6548920 h 6857998"/>
              <a:gd name="connsiteX76" fmla="*/ 10669142 w 12191997"/>
              <a:gd name="connsiteY76" fmla="*/ 6479358 h 6857998"/>
              <a:gd name="connsiteX77" fmla="*/ 10700431 w 12191997"/>
              <a:gd name="connsiteY77" fmla="*/ 6440527 h 6857998"/>
              <a:gd name="connsiteX78" fmla="*/ 10724735 w 12191997"/>
              <a:gd name="connsiteY78" fmla="*/ 6476005 h 6857998"/>
              <a:gd name="connsiteX79" fmla="*/ 10724735 w 12191997"/>
              <a:gd name="connsiteY79" fmla="*/ 6548920 h 6857998"/>
              <a:gd name="connsiteX80" fmla="*/ 10759654 w 12191997"/>
              <a:gd name="connsiteY80" fmla="*/ 6548920 h 6857998"/>
              <a:gd name="connsiteX81" fmla="*/ 10759654 w 12191997"/>
              <a:gd name="connsiteY81" fmla="*/ 6472933 h 6857998"/>
              <a:gd name="connsiteX82" fmla="*/ 10707701 w 12191997"/>
              <a:gd name="connsiteY82" fmla="*/ 6410915 h 6857998"/>
              <a:gd name="connsiteX83" fmla="*/ 10661327 w 12191997"/>
              <a:gd name="connsiteY83" fmla="*/ 6435220 h 6857998"/>
              <a:gd name="connsiteX84" fmla="*/ 10619424 w 12191997"/>
              <a:gd name="connsiteY84" fmla="*/ 6410915 h 6857998"/>
              <a:gd name="connsiteX85" fmla="*/ 10056423 w 12191997"/>
              <a:gd name="connsiteY85" fmla="*/ 6410915 h 6857998"/>
              <a:gd name="connsiteX86" fmla="*/ 10013679 w 12191997"/>
              <a:gd name="connsiteY86" fmla="*/ 6432425 h 6857998"/>
              <a:gd name="connsiteX87" fmla="*/ 10013679 w 12191997"/>
              <a:gd name="connsiteY87" fmla="*/ 6414268 h 6857998"/>
              <a:gd name="connsiteX88" fmla="*/ 9980714 w 12191997"/>
              <a:gd name="connsiteY88" fmla="*/ 6414268 h 6857998"/>
              <a:gd name="connsiteX89" fmla="*/ 9980714 w 12191997"/>
              <a:gd name="connsiteY89" fmla="*/ 6548920 h 6857998"/>
              <a:gd name="connsiteX90" fmla="*/ 10015633 w 12191997"/>
              <a:gd name="connsiteY90" fmla="*/ 6548920 h 6857998"/>
              <a:gd name="connsiteX91" fmla="*/ 10015633 w 12191997"/>
              <a:gd name="connsiteY91" fmla="*/ 6479358 h 6857998"/>
              <a:gd name="connsiteX92" fmla="*/ 10046640 w 12191997"/>
              <a:gd name="connsiteY92" fmla="*/ 6440527 h 6857998"/>
              <a:gd name="connsiteX93" fmla="*/ 10071222 w 12191997"/>
              <a:gd name="connsiteY93" fmla="*/ 6476005 h 6857998"/>
              <a:gd name="connsiteX94" fmla="*/ 10071222 w 12191997"/>
              <a:gd name="connsiteY94" fmla="*/ 6548920 h 6857998"/>
              <a:gd name="connsiteX95" fmla="*/ 10106141 w 12191997"/>
              <a:gd name="connsiteY95" fmla="*/ 6548920 h 6857998"/>
              <a:gd name="connsiteX96" fmla="*/ 10106141 w 12191997"/>
              <a:gd name="connsiteY96" fmla="*/ 6479358 h 6857998"/>
              <a:gd name="connsiteX97" fmla="*/ 10137430 w 12191997"/>
              <a:gd name="connsiteY97" fmla="*/ 6440527 h 6857998"/>
              <a:gd name="connsiteX98" fmla="*/ 10161734 w 12191997"/>
              <a:gd name="connsiteY98" fmla="*/ 6476005 h 6857998"/>
              <a:gd name="connsiteX99" fmla="*/ 10161734 w 12191997"/>
              <a:gd name="connsiteY99" fmla="*/ 6548920 h 6857998"/>
              <a:gd name="connsiteX100" fmla="*/ 10196654 w 12191997"/>
              <a:gd name="connsiteY100" fmla="*/ 6548920 h 6857998"/>
              <a:gd name="connsiteX101" fmla="*/ 10196654 w 12191997"/>
              <a:gd name="connsiteY101" fmla="*/ 6472933 h 6857998"/>
              <a:gd name="connsiteX102" fmla="*/ 10144700 w 12191997"/>
              <a:gd name="connsiteY102" fmla="*/ 6410915 h 6857998"/>
              <a:gd name="connsiteX103" fmla="*/ 10098326 w 12191997"/>
              <a:gd name="connsiteY103" fmla="*/ 6435220 h 6857998"/>
              <a:gd name="connsiteX104" fmla="*/ 10056423 w 12191997"/>
              <a:gd name="connsiteY104" fmla="*/ 6410915 h 6857998"/>
              <a:gd name="connsiteX105" fmla="*/ 9903060 w 12191997"/>
              <a:gd name="connsiteY105" fmla="*/ 6410915 h 6857998"/>
              <a:gd name="connsiteX106" fmla="*/ 9849984 w 12191997"/>
              <a:gd name="connsiteY106" fmla="*/ 6453377 h 6857998"/>
              <a:gd name="connsiteX107" fmla="*/ 9866746 w 12191997"/>
              <a:gd name="connsiteY107" fmla="*/ 6480476 h 6857998"/>
              <a:gd name="connsiteX108" fmla="*/ 9900830 w 12191997"/>
              <a:gd name="connsiteY108" fmla="*/ 6492490 h 6857998"/>
              <a:gd name="connsiteX109" fmla="*/ 9927088 w 12191997"/>
              <a:gd name="connsiteY109" fmla="*/ 6510370 h 6857998"/>
              <a:gd name="connsiteX110" fmla="*/ 9906414 w 12191997"/>
              <a:gd name="connsiteY110" fmla="*/ 6525178 h 6857998"/>
              <a:gd name="connsiteX111" fmla="*/ 9880155 w 12191997"/>
              <a:gd name="connsiteY111" fmla="*/ 6506181 h 6857998"/>
              <a:gd name="connsiteX112" fmla="*/ 9845236 w 12191997"/>
              <a:gd name="connsiteY112" fmla="*/ 6506181 h 6857998"/>
              <a:gd name="connsiteX113" fmla="*/ 9906973 w 12191997"/>
              <a:gd name="connsiteY113" fmla="*/ 6552273 h 6857998"/>
              <a:gd name="connsiteX114" fmla="*/ 9961725 w 12191997"/>
              <a:gd name="connsiteY114" fmla="*/ 6508416 h 6857998"/>
              <a:gd name="connsiteX115" fmla="*/ 9936021 w 12191997"/>
              <a:gd name="connsiteY115" fmla="*/ 6474328 h 6857998"/>
              <a:gd name="connsiteX116" fmla="*/ 9911157 w 12191997"/>
              <a:gd name="connsiteY116" fmla="*/ 6467067 h 6857998"/>
              <a:gd name="connsiteX117" fmla="*/ 9883781 w 12191997"/>
              <a:gd name="connsiteY117" fmla="*/ 6451146 h 6857998"/>
              <a:gd name="connsiteX118" fmla="*/ 9902778 w 12191997"/>
              <a:gd name="connsiteY118" fmla="*/ 6438014 h 6857998"/>
              <a:gd name="connsiteX119" fmla="*/ 9924012 w 12191997"/>
              <a:gd name="connsiteY119" fmla="*/ 6452541 h 6857998"/>
              <a:gd name="connsiteX120" fmla="*/ 9956695 w 12191997"/>
              <a:gd name="connsiteY120" fmla="*/ 6452541 h 6857998"/>
              <a:gd name="connsiteX121" fmla="*/ 9903060 w 12191997"/>
              <a:gd name="connsiteY121" fmla="*/ 6410915 h 6857998"/>
              <a:gd name="connsiteX122" fmla="*/ 11577544 w 12191997"/>
              <a:gd name="connsiteY122" fmla="*/ 6410876 h 6857998"/>
              <a:gd name="connsiteX123" fmla="*/ 11506671 w 12191997"/>
              <a:gd name="connsiteY123" fmla="*/ 6481749 h 6857998"/>
              <a:gd name="connsiteX124" fmla="*/ 11577544 w 12191997"/>
              <a:gd name="connsiteY124" fmla="*/ 6552628 h 6857998"/>
              <a:gd name="connsiteX125" fmla="*/ 11629614 w 12191997"/>
              <a:gd name="connsiteY125" fmla="*/ 6529718 h 6857998"/>
              <a:gd name="connsiteX126" fmla="*/ 11681685 w 12191997"/>
              <a:gd name="connsiteY126" fmla="*/ 6552628 h 6857998"/>
              <a:gd name="connsiteX127" fmla="*/ 11751751 w 12191997"/>
              <a:gd name="connsiteY127" fmla="*/ 6491912 h 6857998"/>
              <a:gd name="connsiteX128" fmla="*/ 11821818 w 12191997"/>
              <a:gd name="connsiteY128" fmla="*/ 6552628 h 6857998"/>
              <a:gd name="connsiteX129" fmla="*/ 11892691 w 12191997"/>
              <a:gd name="connsiteY129" fmla="*/ 6481754 h 6857998"/>
              <a:gd name="connsiteX130" fmla="*/ 11821818 w 12191997"/>
              <a:gd name="connsiteY130" fmla="*/ 6410876 h 6857998"/>
              <a:gd name="connsiteX131" fmla="*/ 11751751 w 12191997"/>
              <a:gd name="connsiteY131" fmla="*/ 6471592 h 6857998"/>
              <a:gd name="connsiteX132" fmla="*/ 11681685 w 12191997"/>
              <a:gd name="connsiteY132" fmla="*/ 6410876 h 6857998"/>
              <a:gd name="connsiteX133" fmla="*/ 11629614 w 12191997"/>
              <a:gd name="connsiteY133" fmla="*/ 6433786 h 6857998"/>
              <a:gd name="connsiteX134" fmla="*/ 11577544 w 12191997"/>
              <a:gd name="connsiteY134" fmla="*/ 6410876 h 6857998"/>
              <a:gd name="connsiteX135" fmla="*/ 11292675 w 12191997"/>
              <a:gd name="connsiteY135" fmla="*/ 6353368 h 6857998"/>
              <a:gd name="connsiteX136" fmla="*/ 11292675 w 12191997"/>
              <a:gd name="connsiteY136" fmla="*/ 6548920 h 6857998"/>
              <a:gd name="connsiteX137" fmla="*/ 11327594 w 12191997"/>
              <a:gd name="connsiteY137" fmla="*/ 6548920 h 6857998"/>
              <a:gd name="connsiteX138" fmla="*/ 11327594 w 12191997"/>
              <a:gd name="connsiteY138" fmla="*/ 6479359 h 6857998"/>
              <a:gd name="connsiteX139" fmla="*/ 11358601 w 12191997"/>
              <a:gd name="connsiteY139" fmla="*/ 6440527 h 6857998"/>
              <a:gd name="connsiteX140" fmla="*/ 11384583 w 12191997"/>
              <a:gd name="connsiteY140" fmla="*/ 6476005 h 6857998"/>
              <a:gd name="connsiteX141" fmla="*/ 11384583 w 12191997"/>
              <a:gd name="connsiteY141" fmla="*/ 6548920 h 6857998"/>
              <a:gd name="connsiteX142" fmla="*/ 11419225 w 12191997"/>
              <a:gd name="connsiteY142" fmla="*/ 6548920 h 6857998"/>
              <a:gd name="connsiteX143" fmla="*/ 11419225 w 12191997"/>
              <a:gd name="connsiteY143" fmla="*/ 6472934 h 6857998"/>
              <a:gd name="connsiteX144" fmla="*/ 11369497 w 12191997"/>
              <a:gd name="connsiteY144" fmla="*/ 6410915 h 6857998"/>
              <a:gd name="connsiteX145" fmla="*/ 11327594 w 12191997"/>
              <a:gd name="connsiteY145" fmla="*/ 6434938 h 6857998"/>
              <a:gd name="connsiteX146" fmla="*/ 11327594 w 12191997"/>
              <a:gd name="connsiteY146" fmla="*/ 6353368 h 6857998"/>
              <a:gd name="connsiteX147" fmla="*/ 11101594 w 12191997"/>
              <a:gd name="connsiteY147" fmla="*/ 6353368 h 6857998"/>
              <a:gd name="connsiteX148" fmla="*/ 11080084 w 12191997"/>
              <a:gd name="connsiteY148" fmla="*/ 6373202 h 6857998"/>
              <a:gd name="connsiteX149" fmla="*/ 11101594 w 12191997"/>
              <a:gd name="connsiteY149" fmla="*/ 6393317 h 6857998"/>
              <a:gd name="connsiteX150" fmla="*/ 11123387 w 12191997"/>
              <a:gd name="connsiteY150" fmla="*/ 6373202 h 6857998"/>
              <a:gd name="connsiteX151" fmla="*/ 11101594 w 12191997"/>
              <a:gd name="connsiteY151" fmla="*/ 6353368 h 6857998"/>
              <a:gd name="connsiteX152" fmla="*/ 10401803 w 12191997"/>
              <a:gd name="connsiteY152" fmla="*/ 6353368 h 6857998"/>
              <a:gd name="connsiteX153" fmla="*/ 10380293 w 12191997"/>
              <a:gd name="connsiteY153" fmla="*/ 6373202 h 6857998"/>
              <a:gd name="connsiteX154" fmla="*/ 10401803 w 12191997"/>
              <a:gd name="connsiteY154" fmla="*/ 6393317 h 6857998"/>
              <a:gd name="connsiteX155" fmla="*/ 10423596 w 12191997"/>
              <a:gd name="connsiteY155" fmla="*/ 6373202 h 6857998"/>
              <a:gd name="connsiteX156" fmla="*/ 10401803 w 12191997"/>
              <a:gd name="connsiteY156" fmla="*/ 6353368 h 6857998"/>
              <a:gd name="connsiteX157" fmla="*/ 10349005 w 12191997"/>
              <a:gd name="connsiteY157" fmla="*/ 6353368 h 6857998"/>
              <a:gd name="connsiteX158" fmla="*/ 10303189 w 12191997"/>
              <a:gd name="connsiteY158" fmla="*/ 6398624 h 6857998"/>
              <a:gd name="connsiteX159" fmla="*/ 10303189 w 12191997"/>
              <a:gd name="connsiteY159" fmla="*/ 6414269 h 6857998"/>
              <a:gd name="connsiteX160" fmla="*/ 10281956 w 12191997"/>
              <a:gd name="connsiteY160" fmla="*/ 6414269 h 6857998"/>
              <a:gd name="connsiteX161" fmla="*/ 10281956 w 12191997"/>
              <a:gd name="connsiteY161" fmla="*/ 6443040 h 6857998"/>
              <a:gd name="connsiteX162" fmla="*/ 10303189 w 12191997"/>
              <a:gd name="connsiteY162" fmla="*/ 6443040 h 6857998"/>
              <a:gd name="connsiteX163" fmla="*/ 10303189 w 12191997"/>
              <a:gd name="connsiteY163" fmla="*/ 6548915 h 6857998"/>
              <a:gd name="connsiteX164" fmla="*/ 10338108 w 12191997"/>
              <a:gd name="connsiteY164" fmla="*/ 6548915 h 6857998"/>
              <a:gd name="connsiteX165" fmla="*/ 10338108 w 12191997"/>
              <a:gd name="connsiteY165" fmla="*/ 6443040 h 6857998"/>
              <a:gd name="connsiteX166" fmla="*/ 10366603 w 12191997"/>
              <a:gd name="connsiteY166" fmla="*/ 6443040 h 6857998"/>
              <a:gd name="connsiteX167" fmla="*/ 10366603 w 12191997"/>
              <a:gd name="connsiteY167" fmla="*/ 6414269 h 6857998"/>
              <a:gd name="connsiteX168" fmla="*/ 10338108 w 12191997"/>
              <a:gd name="connsiteY168" fmla="*/ 6414269 h 6857998"/>
              <a:gd name="connsiteX169" fmla="*/ 10338108 w 12191997"/>
              <a:gd name="connsiteY169" fmla="*/ 6398624 h 6857998"/>
              <a:gd name="connsiteX170" fmla="*/ 10354589 w 12191997"/>
              <a:gd name="connsiteY170" fmla="*/ 6382703 h 6857998"/>
              <a:gd name="connsiteX171" fmla="*/ 10366603 w 12191997"/>
              <a:gd name="connsiteY171" fmla="*/ 6382703 h 6857998"/>
              <a:gd name="connsiteX172" fmla="*/ 10366603 w 12191997"/>
              <a:gd name="connsiteY172" fmla="*/ 6353368 h 6857998"/>
              <a:gd name="connsiteX173" fmla="*/ 9793827 w 12191997"/>
              <a:gd name="connsiteY173" fmla="*/ 6353368 h 6857998"/>
              <a:gd name="connsiteX174" fmla="*/ 9793827 w 12191997"/>
              <a:gd name="connsiteY174" fmla="*/ 6432708 h 6857998"/>
              <a:gd name="connsiteX175" fmla="*/ 9751365 w 12191997"/>
              <a:gd name="connsiteY175" fmla="*/ 6410915 h 6857998"/>
              <a:gd name="connsiteX176" fmla="*/ 9687952 w 12191997"/>
              <a:gd name="connsiteY176" fmla="*/ 6481312 h 6857998"/>
              <a:gd name="connsiteX177" fmla="*/ 9751365 w 12191997"/>
              <a:gd name="connsiteY177" fmla="*/ 6552268 h 6857998"/>
              <a:gd name="connsiteX178" fmla="*/ 9793827 w 12191997"/>
              <a:gd name="connsiteY178" fmla="*/ 6529640 h 6857998"/>
              <a:gd name="connsiteX179" fmla="*/ 9793550 w 12191997"/>
              <a:gd name="connsiteY179" fmla="*/ 6548915 h 6857998"/>
              <a:gd name="connsiteX180" fmla="*/ 9828751 w 12191997"/>
              <a:gd name="connsiteY180" fmla="*/ 6548915 h 6857998"/>
              <a:gd name="connsiteX181" fmla="*/ 9828751 w 12191997"/>
              <a:gd name="connsiteY181" fmla="*/ 6353368 h 6857998"/>
              <a:gd name="connsiteX182" fmla="*/ 0 w 12191997"/>
              <a:gd name="connsiteY182" fmla="*/ 0 h 6857998"/>
              <a:gd name="connsiteX183" fmla="*/ 12191997 w 12191997"/>
              <a:gd name="connsiteY183" fmla="*/ 0 h 6857998"/>
              <a:gd name="connsiteX184" fmla="*/ 12191997 w 12191997"/>
              <a:gd name="connsiteY184" fmla="*/ 6857998 h 6857998"/>
              <a:gd name="connsiteX185" fmla="*/ 0 w 12191997"/>
              <a:gd name="connsiteY185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12191997" h="6857998">
                <a:moveTo>
                  <a:pt x="10218732" y="6463991"/>
                </a:moveTo>
                <a:lnTo>
                  <a:pt x="10218732" y="6493321"/>
                </a:lnTo>
                <a:lnTo>
                  <a:pt x="10280561" y="6493321"/>
                </a:lnTo>
                <a:lnTo>
                  <a:pt x="10280561" y="6463991"/>
                </a:lnTo>
                <a:close/>
                <a:moveTo>
                  <a:pt x="9758908" y="6441363"/>
                </a:moveTo>
                <a:cubicBezTo>
                  <a:pt x="9781813" y="6441363"/>
                  <a:pt x="9794386" y="6458402"/>
                  <a:pt x="9794386" y="6481589"/>
                </a:cubicBezTo>
                <a:cubicBezTo>
                  <a:pt x="9794386" y="6503941"/>
                  <a:pt x="9782654" y="6521820"/>
                  <a:pt x="9758908" y="6521820"/>
                </a:cubicBezTo>
                <a:cubicBezTo>
                  <a:pt x="9736280" y="6521820"/>
                  <a:pt x="9723148" y="6504499"/>
                  <a:pt x="9723148" y="6481312"/>
                </a:cubicBezTo>
                <a:cubicBezTo>
                  <a:pt x="9723148" y="6458684"/>
                  <a:pt x="9736280" y="6441363"/>
                  <a:pt x="9758908" y="6441363"/>
                </a:cubicBezTo>
                <a:close/>
                <a:moveTo>
                  <a:pt x="10848773" y="6439132"/>
                </a:moveTo>
                <a:cubicBezTo>
                  <a:pt x="10864135" y="6439132"/>
                  <a:pt x="10879503" y="6448629"/>
                  <a:pt x="10880898" y="6468185"/>
                </a:cubicBezTo>
                <a:lnTo>
                  <a:pt x="10813854" y="6468185"/>
                </a:lnTo>
                <a:cubicBezTo>
                  <a:pt x="10817207" y="6447793"/>
                  <a:pt x="10833411" y="6439132"/>
                  <a:pt x="10848773" y="6439132"/>
                </a:cubicBezTo>
                <a:close/>
                <a:moveTo>
                  <a:pt x="11084274" y="6414268"/>
                </a:moveTo>
                <a:lnTo>
                  <a:pt x="11084274" y="6548919"/>
                </a:lnTo>
                <a:lnTo>
                  <a:pt x="11118916" y="6548919"/>
                </a:lnTo>
                <a:lnTo>
                  <a:pt x="11118916" y="6414268"/>
                </a:lnTo>
                <a:close/>
                <a:moveTo>
                  <a:pt x="10445101" y="6414268"/>
                </a:moveTo>
                <a:lnTo>
                  <a:pt x="10445101" y="6548919"/>
                </a:lnTo>
                <a:lnTo>
                  <a:pt x="10479743" y="6548919"/>
                </a:lnTo>
                <a:lnTo>
                  <a:pt x="10479743" y="6488296"/>
                </a:lnTo>
                <a:cubicBezTo>
                  <a:pt x="10479743" y="6462596"/>
                  <a:pt x="10493434" y="6446393"/>
                  <a:pt x="10515503" y="6446393"/>
                </a:cubicBezTo>
                <a:lnTo>
                  <a:pt x="10528912" y="6446393"/>
                </a:lnTo>
                <a:lnTo>
                  <a:pt x="10528912" y="6414268"/>
                </a:lnTo>
                <a:cubicBezTo>
                  <a:pt x="10523323" y="6414268"/>
                  <a:pt x="10515503" y="6414545"/>
                  <a:pt x="10511591" y="6414827"/>
                </a:cubicBezTo>
                <a:cubicBezTo>
                  <a:pt x="10497900" y="6415945"/>
                  <a:pt x="10486727" y="6424046"/>
                  <a:pt x="10478066" y="6439409"/>
                </a:cubicBezTo>
                <a:lnTo>
                  <a:pt x="10478066" y="6414268"/>
                </a:lnTo>
                <a:close/>
                <a:moveTo>
                  <a:pt x="10384764" y="6414268"/>
                </a:moveTo>
                <a:lnTo>
                  <a:pt x="10384764" y="6548919"/>
                </a:lnTo>
                <a:lnTo>
                  <a:pt x="10419406" y="6548919"/>
                </a:lnTo>
                <a:lnTo>
                  <a:pt x="10419406" y="6414268"/>
                </a:lnTo>
                <a:close/>
                <a:moveTo>
                  <a:pt x="11208024" y="6410920"/>
                </a:moveTo>
                <a:cubicBezTo>
                  <a:pt x="11165562" y="6410920"/>
                  <a:pt x="11137904" y="6442768"/>
                  <a:pt x="11137904" y="6481599"/>
                </a:cubicBezTo>
                <a:cubicBezTo>
                  <a:pt x="11137904" y="6520707"/>
                  <a:pt x="11165280" y="6552278"/>
                  <a:pt x="11208024" y="6552278"/>
                </a:cubicBezTo>
                <a:cubicBezTo>
                  <a:pt x="11245456" y="6552278"/>
                  <a:pt x="11268084" y="6530209"/>
                  <a:pt x="11274232" y="6501715"/>
                </a:cubicBezTo>
                <a:lnTo>
                  <a:pt x="11237636" y="6501715"/>
                </a:lnTo>
                <a:cubicBezTo>
                  <a:pt x="11233165" y="6516241"/>
                  <a:pt x="11221992" y="6522666"/>
                  <a:pt x="11207747" y="6522666"/>
                </a:cubicBezTo>
                <a:cubicBezTo>
                  <a:pt x="11187632" y="6522666"/>
                  <a:pt x="11173387" y="6505627"/>
                  <a:pt x="11173387" y="6481599"/>
                </a:cubicBezTo>
                <a:cubicBezTo>
                  <a:pt x="11173387" y="6458407"/>
                  <a:pt x="11186519" y="6440809"/>
                  <a:pt x="11207747" y="6440809"/>
                </a:cubicBezTo>
                <a:cubicBezTo>
                  <a:pt x="11222274" y="6440809"/>
                  <a:pt x="11233447" y="6447793"/>
                  <a:pt x="11237636" y="6461483"/>
                </a:cubicBezTo>
                <a:lnTo>
                  <a:pt x="11274232" y="6461483"/>
                </a:lnTo>
                <a:cubicBezTo>
                  <a:pt x="11266971" y="6427123"/>
                  <a:pt x="11239590" y="6410920"/>
                  <a:pt x="11208024" y="6410920"/>
                </a:cubicBezTo>
                <a:close/>
                <a:moveTo>
                  <a:pt x="11010800" y="6410915"/>
                </a:moveTo>
                <a:cubicBezTo>
                  <a:pt x="10992084" y="6410915"/>
                  <a:pt x="10975322" y="6420970"/>
                  <a:pt x="10967220" y="6436897"/>
                </a:cubicBezTo>
                <a:lnTo>
                  <a:pt x="10967220" y="6414268"/>
                </a:lnTo>
                <a:lnTo>
                  <a:pt x="10934255" y="6414268"/>
                </a:lnTo>
                <a:lnTo>
                  <a:pt x="10934255" y="6548920"/>
                </a:lnTo>
                <a:lnTo>
                  <a:pt x="10969174" y="6548920"/>
                </a:lnTo>
                <a:lnTo>
                  <a:pt x="10969174" y="6479358"/>
                </a:lnTo>
                <a:cubicBezTo>
                  <a:pt x="10969174" y="6455612"/>
                  <a:pt x="10980906" y="6440527"/>
                  <a:pt x="10999904" y="6440527"/>
                </a:cubicBezTo>
                <a:cubicBezTo>
                  <a:pt x="11016107" y="6440527"/>
                  <a:pt x="11026163" y="6454218"/>
                  <a:pt x="11026163" y="6476005"/>
                </a:cubicBezTo>
                <a:lnTo>
                  <a:pt x="11026163" y="6548920"/>
                </a:lnTo>
                <a:lnTo>
                  <a:pt x="11061082" y="6548920"/>
                </a:lnTo>
                <a:lnTo>
                  <a:pt x="11061082" y="6472933"/>
                </a:lnTo>
                <a:cubicBezTo>
                  <a:pt x="11061086" y="6440527"/>
                  <a:pt x="11050190" y="6410915"/>
                  <a:pt x="11010800" y="6410915"/>
                </a:cubicBezTo>
                <a:close/>
                <a:moveTo>
                  <a:pt x="10848773" y="6410915"/>
                </a:moveTo>
                <a:cubicBezTo>
                  <a:pt x="10803799" y="6410915"/>
                  <a:pt x="10778653" y="6443599"/>
                  <a:pt x="10778653" y="6482712"/>
                </a:cubicBezTo>
                <a:cubicBezTo>
                  <a:pt x="10778653" y="6522938"/>
                  <a:pt x="10806029" y="6552273"/>
                  <a:pt x="10848491" y="6552273"/>
                </a:cubicBezTo>
                <a:cubicBezTo>
                  <a:pt x="10874473" y="6552273"/>
                  <a:pt x="10901567" y="6539423"/>
                  <a:pt x="10912186" y="6506458"/>
                </a:cubicBezTo>
                <a:lnTo>
                  <a:pt x="10876985" y="6506458"/>
                </a:lnTo>
                <a:cubicBezTo>
                  <a:pt x="10871678" y="6517354"/>
                  <a:pt x="10861064" y="6523779"/>
                  <a:pt x="10848209" y="6523779"/>
                </a:cubicBezTo>
                <a:cubicBezTo>
                  <a:pt x="10831170" y="6523779"/>
                  <a:pt x="10814408" y="6512883"/>
                  <a:pt x="10813290" y="6489977"/>
                </a:cubicBezTo>
                <a:lnTo>
                  <a:pt x="10914699" y="6489977"/>
                </a:lnTo>
                <a:cubicBezTo>
                  <a:pt x="10915535" y="6486624"/>
                  <a:pt x="10916094" y="6479640"/>
                  <a:pt x="10916094" y="6476846"/>
                </a:cubicBezTo>
                <a:cubicBezTo>
                  <a:pt x="10916099" y="6438850"/>
                  <a:pt x="10887328" y="6410915"/>
                  <a:pt x="10848773" y="6410915"/>
                </a:cubicBezTo>
                <a:close/>
                <a:moveTo>
                  <a:pt x="10619424" y="6410915"/>
                </a:moveTo>
                <a:cubicBezTo>
                  <a:pt x="10602385" y="6410915"/>
                  <a:pt x="10585900" y="6419294"/>
                  <a:pt x="10576680" y="6432425"/>
                </a:cubicBezTo>
                <a:lnTo>
                  <a:pt x="10576680" y="6414268"/>
                </a:lnTo>
                <a:lnTo>
                  <a:pt x="10543715" y="6414268"/>
                </a:lnTo>
                <a:lnTo>
                  <a:pt x="10543715" y="6548920"/>
                </a:lnTo>
                <a:lnTo>
                  <a:pt x="10578634" y="6548920"/>
                </a:lnTo>
                <a:lnTo>
                  <a:pt x="10578634" y="6479358"/>
                </a:lnTo>
                <a:cubicBezTo>
                  <a:pt x="10578634" y="6455612"/>
                  <a:pt x="10590648" y="6440527"/>
                  <a:pt x="10609641" y="6440527"/>
                </a:cubicBezTo>
                <a:cubicBezTo>
                  <a:pt x="10624726" y="6440527"/>
                  <a:pt x="10634223" y="6454218"/>
                  <a:pt x="10634223" y="6476005"/>
                </a:cubicBezTo>
                <a:lnTo>
                  <a:pt x="10634223" y="6548920"/>
                </a:lnTo>
                <a:lnTo>
                  <a:pt x="10669142" y="6548920"/>
                </a:lnTo>
                <a:lnTo>
                  <a:pt x="10669142" y="6479358"/>
                </a:lnTo>
                <a:cubicBezTo>
                  <a:pt x="10669142" y="6455612"/>
                  <a:pt x="10681156" y="6440527"/>
                  <a:pt x="10700431" y="6440527"/>
                </a:cubicBezTo>
                <a:cubicBezTo>
                  <a:pt x="10715234" y="6440527"/>
                  <a:pt x="10724735" y="6454218"/>
                  <a:pt x="10724735" y="6476005"/>
                </a:cubicBezTo>
                <a:lnTo>
                  <a:pt x="10724735" y="6548920"/>
                </a:lnTo>
                <a:lnTo>
                  <a:pt x="10759654" y="6548920"/>
                </a:lnTo>
                <a:lnTo>
                  <a:pt x="10759654" y="6472933"/>
                </a:lnTo>
                <a:cubicBezTo>
                  <a:pt x="10759659" y="6434938"/>
                  <a:pt x="10739544" y="6410915"/>
                  <a:pt x="10707701" y="6410915"/>
                </a:cubicBezTo>
                <a:cubicBezTo>
                  <a:pt x="10688426" y="6410915"/>
                  <a:pt x="10670546" y="6420411"/>
                  <a:pt x="10661327" y="6435220"/>
                </a:cubicBezTo>
                <a:cubicBezTo>
                  <a:pt x="10652948" y="6420416"/>
                  <a:pt x="10636745" y="6410915"/>
                  <a:pt x="10619424" y="6410915"/>
                </a:cubicBezTo>
                <a:close/>
                <a:moveTo>
                  <a:pt x="10056423" y="6410915"/>
                </a:moveTo>
                <a:cubicBezTo>
                  <a:pt x="10039384" y="6410915"/>
                  <a:pt x="10022899" y="6419294"/>
                  <a:pt x="10013679" y="6432425"/>
                </a:cubicBezTo>
                <a:lnTo>
                  <a:pt x="10013679" y="6414268"/>
                </a:lnTo>
                <a:lnTo>
                  <a:pt x="9980714" y="6414268"/>
                </a:lnTo>
                <a:lnTo>
                  <a:pt x="9980714" y="6548920"/>
                </a:lnTo>
                <a:lnTo>
                  <a:pt x="10015633" y="6548920"/>
                </a:lnTo>
                <a:lnTo>
                  <a:pt x="10015633" y="6479358"/>
                </a:lnTo>
                <a:cubicBezTo>
                  <a:pt x="10015633" y="6455612"/>
                  <a:pt x="10027647" y="6440527"/>
                  <a:pt x="10046640" y="6440527"/>
                </a:cubicBezTo>
                <a:cubicBezTo>
                  <a:pt x="10061725" y="6440527"/>
                  <a:pt x="10071222" y="6454218"/>
                  <a:pt x="10071222" y="6476005"/>
                </a:cubicBezTo>
                <a:lnTo>
                  <a:pt x="10071222" y="6548920"/>
                </a:lnTo>
                <a:lnTo>
                  <a:pt x="10106141" y="6548920"/>
                </a:lnTo>
                <a:lnTo>
                  <a:pt x="10106141" y="6479358"/>
                </a:lnTo>
                <a:cubicBezTo>
                  <a:pt x="10106141" y="6455612"/>
                  <a:pt x="10118155" y="6440527"/>
                  <a:pt x="10137430" y="6440527"/>
                </a:cubicBezTo>
                <a:cubicBezTo>
                  <a:pt x="10152238" y="6440527"/>
                  <a:pt x="10161734" y="6454218"/>
                  <a:pt x="10161734" y="6476005"/>
                </a:cubicBezTo>
                <a:lnTo>
                  <a:pt x="10161734" y="6548920"/>
                </a:lnTo>
                <a:lnTo>
                  <a:pt x="10196654" y="6548920"/>
                </a:lnTo>
                <a:lnTo>
                  <a:pt x="10196654" y="6472933"/>
                </a:lnTo>
                <a:cubicBezTo>
                  <a:pt x="10196663" y="6434938"/>
                  <a:pt x="10176548" y="6410915"/>
                  <a:pt x="10144700" y="6410915"/>
                </a:cubicBezTo>
                <a:cubicBezTo>
                  <a:pt x="10125425" y="6410915"/>
                  <a:pt x="10107545" y="6420411"/>
                  <a:pt x="10098326" y="6435220"/>
                </a:cubicBezTo>
                <a:cubicBezTo>
                  <a:pt x="10089947" y="6420416"/>
                  <a:pt x="10073744" y="6410915"/>
                  <a:pt x="10056423" y="6410915"/>
                </a:cubicBezTo>
                <a:close/>
                <a:moveTo>
                  <a:pt x="9903060" y="6410915"/>
                </a:moveTo>
                <a:cubicBezTo>
                  <a:pt x="9870377" y="6410915"/>
                  <a:pt x="9849984" y="6427395"/>
                  <a:pt x="9849984" y="6453377"/>
                </a:cubicBezTo>
                <a:cubicBezTo>
                  <a:pt x="9849984" y="6465950"/>
                  <a:pt x="9856691" y="6474887"/>
                  <a:pt x="9866746" y="6480476"/>
                </a:cubicBezTo>
                <a:cubicBezTo>
                  <a:pt x="9878201" y="6486901"/>
                  <a:pt x="9891328" y="6490254"/>
                  <a:pt x="9900830" y="6492490"/>
                </a:cubicBezTo>
                <a:cubicBezTo>
                  <a:pt x="9924853" y="6498079"/>
                  <a:pt x="9927088" y="6503386"/>
                  <a:pt x="9927088" y="6510370"/>
                </a:cubicBezTo>
                <a:cubicBezTo>
                  <a:pt x="9927088" y="6519589"/>
                  <a:pt x="9918987" y="6525178"/>
                  <a:pt x="9906414" y="6525178"/>
                </a:cubicBezTo>
                <a:cubicBezTo>
                  <a:pt x="9892446" y="6525178"/>
                  <a:pt x="9882391" y="6517913"/>
                  <a:pt x="9880155" y="6506181"/>
                </a:cubicBezTo>
                <a:lnTo>
                  <a:pt x="9845236" y="6506181"/>
                </a:lnTo>
                <a:cubicBezTo>
                  <a:pt x="9848589" y="6534398"/>
                  <a:pt x="9872335" y="6552273"/>
                  <a:pt x="9906973" y="6552273"/>
                </a:cubicBezTo>
                <a:cubicBezTo>
                  <a:pt x="9940497" y="6552273"/>
                  <a:pt x="9961725" y="6535234"/>
                  <a:pt x="9961725" y="6508416"/>
                </a:cubicBezTo>
                <a:cubicBezTo>
                  <a:pt x="9961720" y="6490813"/>
                  <a:pt x="9952224" y="6479635"/>
                  <a:pt x="9936021" y="6474328"/>
                </a:cubicBezTo>
                <a:cubicBezTo>
                  <a:pt x="9927919" y="6471534"/>
                  <a:pt x="9920658" y="6469298"/>
                  <a:pt x="9911157" y="6467067"/>
                </a:cubicBezTo>
                <a:cubicBezTo>
                  <a:pt x="9901661" y="6464832"/>
                  <a:pt x="9883781" y="6462878"/>
                  <a:pt x="9883781" y="6451146"/>
                </a:cubicBezTo>
                <a:cubicBezTo>
                  <a:pt x="9883781" y="6443044"/>
                  <a:pt x="9891042" y="6438014"/>
                  <a:pt x="9902778" y="6438014"/>
                </a:cubicBezTo>
                <a:cubicBezTo>
                  <a:pt x="9914233" y="6438014"/>
                  <a:pt x="9922335" y="6443603"/>
                  <a:pt x="9924012" y="6452541"/>
                </a:cubicBezTo>
                <a:lnTo>
                  <a:pt x="9956695" y="6452541"/>
                </a:lnTo>
                <a:cubicBezTo>
                  <a:pt x="9953342" y="6426841"/>
                  <a:pt x="9932672" y="6410915"/>
                  <a:pt x="9903060" y="6410915"/>
                </a:cubicBezTo>
                <a:close/>
                <a:moveTo>
                  <a:pt x="11577544" y="6410876"/>
                </a:moveTo>
                <a:cubicBezTo>
                  <a:pt x="11538402" y="6410876"/>
                  <a:pt x="11506671" y="6442607"/>
                  <a:pt x="11506671" y="6481749"/>
                </a:cubicBezTo>
                <a:cubicBezTo>
                  <a:pt x="11506671" y="6520892"/>
                  <a:pt x="11538397" y="6552628"/>
                  <a:pt x="11577544" y="6552628"/>
                </a:cubicBezTo>
                <a:cubicBezTo>
                  <a:pt x="11598161" y="6552628"/>
                  <a:pt x="11616667" y="6543768"/>
                  <a:pt x="11629614" y="6529718"/>
                </a:cubicBezTo>
                <a:cubicBezTo>
                  <a:pt x="11642566" y="6543773"/>
                  <a:pt x="11661068" y="6552628"/>
                  <a:pt x="11681685" y="6552628"/>
                </a:cubicBezTo>
                <a:cubicBezTo>
                  <a:pt x="11717367" y="6552628"/>
                  <a:pt x="11746809" y="6526228"/>
                  <a:pt x="11751751" y="6491912"/>
                </a:cubicBezTo>
                <a:cubicBezTo>
                  <a:pt x="11756689" y="6526228"/>
                  <a:pt x="11786131" y="6552628"/>
                  <a:pt x="11821818" y="6552628"/>
                </a:cubicBezTo>
                <a:cubicBezTo>
                  <a:pt x="11860960" y="6552628"/>
                  <a:pt x="11892691" y="6520897"/>
                  <a:pt x="11892691" y="6481754"/>
                </a:cubicBezTo>
                <a:cubicBezTo>
                  <a:pt x="11892691" y="6442612"/>
                  <a:pt x="11860960" y="6410876"/>
                  <a:pt x="11821818" y="6410876"/>
                </a:cubicBezTo>
                <a:cubicBezTo>
                  <a:pt x="11786131" y="6410876"/>
                  <a:pt x="11756689" y="6437276"/>
                  <a:pt x="11751751" y="6471592"/>
                </a:cubicBezTo>
                <a:cubicBezTo>
                  <a:pt x="11746813" y="6437276"/>
                  <a:pt x="11717371" y="6410876"/>
                  <a:pt x="11681685" y="6410876"/>
                </a:cubicBezTo>
                <a:cubicBezTo>
                  <a:pt x="11661068" y="6410876"/>
                  <a:pt x="11642562" y="6419736"/>
                  <a:pt x="11629614" y="6433786"/>
                </a:cubicBezTo>
                <a:cubicBezTo>
                  <a:pt x="11616663" y="6419731"/>
                  <a:pt x="11598161" y="6410876"/>
                  <a:pt x="11577544" y="6410876"/>
                </a:cubicBezTo>
                <a:close/>
                <a:moveTo>
                  <a:pt x="11292675" y="6353368"/>
                </a:moveTo>
                <a:lnTo>
                  <a:pt x="11292675" y="6548920"/>
                </a:lnTo>
                <a:lnTo>
                  <a:pt x="11327594" y="6548920"/>
                </a:lnTo>
                <a:lnTo>
                  <a:pt x="11327594" y="6479359"/>
                </a:lnTo>
                <a:cubicBezTo>
                  <a:pt x="11327594" y="6455613"/>
                  <a:pt x="11339608" y="6440527"/>
                  <a:pt x="11358601" y="6440527"/>
                </a:cubicBezTo>
                <a:cubicBezTo>
                  <a:pt x="11380111" y="6440527"/>
                  <a:pt x="11384583" y="6454495"/>
                  <a:pt x="11384583" y="6476005"/>
                </a:cubicBezTo>
                <a:lnTo>
                  <a:pt x="11384583" y="6548920"/>
                </a:lnTo>
                <a:lnTo>
                  <a:pt x="11419225" y="6548920"/>
                </a:lnTo>
                <a:lnTo>
                  <a:pt x="11419225" y="6472934"/>
                </a:lnTo>
                <a:cubicBezTo>
                  <a:pt x="11419220" y="6440527"/>
                  <a:pt x="11408887" y="6410915"/>
                  <a:pt x="11369497" y="6410915"/>
                </a:cubicBezTo>
                <a:cubicBezTo>
                  <a:pt x="11353017" y="6410915"/>
                  <a:pt x="11336814" y="6420135"/>
                  <a:pt x="11327594" y="6434938"/>
                </a:cubicBezTo>
                <a:lnTo>
                  <a:pt x="11327594" y="6353368"/>
                </a:lnTo>
                <a:close/>
                <a:moveTo>
                  <a:pt x="11101594" y="6353368"/>
                </a:moveTo>
                <a:cubicBezTo>
                  <a:pt x="11091257" y="6353368"/>
                  <a:pt x="11080084" y="6359793"/>
                  <a:pt x="11080084" y="6373202"/>
                </a:cubicBezTo>
                <a:cubicBezTo>
                  <a:pt x="11080084" y="6386052"/>
                  <a:pt x="11090698" y="6393317"/>
                  <a:pt x="11101594" y="6393317"/>
                </a:cubicBezTo>
                <a:cubicBezTo>
                  <a:pt x="11114444" y="6393317"/>
                  <a:pt x="11123387" y="6384098"/>
                  <a:pt x="11123387" y="6373202"/>
                </a:cubicBezTo>
                <a:cubicBezTo>
                  <a:pt x="11123382" y="6361188"/>
                  <a:pt x="11113603" y="6353368"/>
                  <a:pt x="11101594" y="6353368"/>
                </a:cubicBezTo>
                <a:close/>
                <a:moveTo>
                  <a:pt x="10401803" y="6353368"/>
                </a:moveTo>
                <a:cubicBezTo>
                  <a:pt x="10390348" y="6353368"/>
                  <a:pt x="10380293" y="6360629"/>
                  <a:pt x="10380293" y="6373202"/>
                </a:cubicBezTo>
                <a:cubicBezTo>
                  <a:pt x="10380293" y="6385216"/>
                  <a:pt x="10390071" y="6393317"/>
                  <a:pt x="10401803" y="6393317"/>
                </a:cubicBezTo>
                <a:cubicBezTo>
                  <a:pt x="10415212" y="6393317"/>
                  <a:pt x="10423596" y="6383539"/>
                  <a:pt x="10423596" y="6373202"/>
                </a:cubicBezTo>
                <a:cubicBezTo>
                  <a:pt x="10423591" y="6361470"/>
                  <a:pt x="10414094" y="6353368"/>
                  <a:pt x="10401803" y="6353368"/>
                </a:cubicBezTo>
                <a:close/>
                <a:moveTo>
                  <a:pt x="10349005" y="6353368"/>
                </a:moveTo>
                <a:cubicBezTo>
                  <a:pt x="10320787" y="6353368"/>
                  <a:pt x="10303189" y="6370689"/>
                  <a:pt x="10303189" y="6398624"/>
                </a:cubicBezTo>
                <a:lnTo>
                  <a:pt x="10303189" y="6414269"/>
                </a:lnTo>
                <a:lnTo>
                  <a:pt x="10281956" y="6414269"/>
                </a:lnTo>
                <a:lnTo>
                  <a:pt x="10281956" y="6443040"/>
                </a:lnTo>
                <a:lnTo>
                  <a:pt x="10303189" y="6443040"/>
                </a:lnTo>
                <a:lnTo>
                  <a:pt x="10303189" y="6548915"/>
                </a:lnTo>
                <a:lnTo>
                  <a:pt x="10338108" y="6548915"/>
                </a:lnTo>
                <a:lnTo>
                  <a:pt x="10338108" y="6443040"/>
                </a:lnTo>
                <a:lnTo>
                  <a:pt x="10366603" y="6443040"/>
                </a:lnTo>
                <a:lnTo>
                  <a:pt x="10366603" y="6414269"/>
                </a:lnTo>
                <a:lnTo>
                  <a:pt x="10338108" y="6414269"/>
                </a:lnTo>
                <a:lnTo>
                  <a:pt x="10338108" y="6398624"/>
                </a:lnTo>
                <a:cubicBezTo>
                  <a:pt x="10338108" y="6388846"/>
                  <a:pt x="10344533" y="6382703"/>
                  <a:pt x="10354589" y="6382703"/>
                </a:cubicBezTo>
                <a:lnTo>
                  <a:pt x="10366603" y="6382703"/>
                </a:lnTo>
                <a:lnTo>
                  <a:pt x="10366603" y="6353368"/>
                </a:lnTo>
                <a:close/>
                <a:moveTo>
                  <a:pt x="9793827" y="6353368"/>
                </a:moveTo>
                <a:lnTo>
                  <a:pt x="9793827" y="6432708"/>
                </a:lnTo>
                <a:cubicBezTo>
                  <a:pt x="9783213" y="6417345"/>
                  <a:pt x="9769245" y="6410915"/>
                  <a:pt x="9751365" y="6410915"/>
                </a:cubicBezTo>
                <a:cubicBezTo>
                  <a:pt x="9713375" y="6410915"/>
                  <a:pt x="9687952" y="6440804"/>
                  <a:pt x="9687952" y="6481312"/>
                </a:cubicBezTo>
                <a:cubicBezTo>
                  <a:pt x="9687952" y="6526287"/>
                  <a:pt x="9717005" y="6552268"/>
                  <a:pt x="9751365" y="6552268"/>
                </a:cubicBezTo>
                <a:cubicBezTo>
                  <a:pt x="9772317" y="6552268"/>
                  <a:pt x="9784049" y="6543331"/>
                  <a:pt x="9793827" y="6529640"/>
                </a:cubicBezTo>
                <a:lnTo>
                  <a:pt x="9793550" y="6548915"/>
                </a:lnTo>
                <a:lnTo>
                  <a:pt x="9828751" y="6548915"/>
                </a:lnTo>
                <a:lnTo>
                  <a:pt x="9828751" y="6353368"/>
                </a:lnTo>
                <a:close/>
                <a:moveTo>
                  <a:pt x="0" y="0"/>
                </a:moveTo>
                <a:lnTo>
                  <a:pt x="12191997" y="0"/>
                </a:lnTo>
                <a:lnTo>
                  <a:pt x="12191997" y="6857998"/>
                </a:lnTo>
                <a:lnTo>
                  <a:pt x="0" y="6857998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259" b="-9259"/>
            </a:stretch>
          </a:blipFill>
        </p:spPr>
        <p:txBody>
          <a:bodyPr wrap="square">
            <a:noAutofit/>
          </a:bodyPr>
          <a:lstStyle>
            <a:lvl1pPr algn="ctr">
              <a:tabLst>
                <a:tab pos="6284913" algn="l"/>
              </a:tabLst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677D5-2145-A728-B444-4F3AF350D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US"/>
              <a:t>03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1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7B6F9E-CC35-F2B1-C871-EF80DEB0983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146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1342800"/>
            <a:ext cx="8064500" cy="4297362"/>
          </a:xfrm>
        </p:spPr>
        <p:txBody>
          <a:bodyPr tIns="0"/>
          <a:lstStyle>
            <a:lvl1pPr marL="0" indent="0">
              <a:buFont typeface="Arial" panose="020B0604020202020204" pitchFamily="34" charset="0"/>
              <a:buNone/>
              <a:defRPr/>
            </a:lvl1pPr>
            <a:lvl2pPr>
              <a:buClr>
                <a:schemeClr val="accent4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rgbClr val="CBD938"/>
              </a:buClr>
              <a:defRPr/>
            </a:lvl4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Optis sunt a </a:t>
            </a:r>
            <a:r>
              <a:rPr lang="en-US" err="1"/>
              <a:t>dollum</a:t>
            </a:r>
            <a:r>
              <a:rPr lang="en-US"/>
              <a:t> </a:t>
            </a:r>
            <a:r>
              <a:rPr lang="en-US" err="1"/>
              <a:t>restest</a:t>
            </a:r>
            <a:r>
              <a:rPr lang="en-US"/>
              <a:t>, num </a:t>
            </a:r>
            <a:r>
              <a:rPr lang="en-US" err="1"/>
              <a:t>nos</a:t>
            </a:r>
            <a:r>
              <a:rPr lang="en-US"/>
              <a:t> a non </a:t>
            </a:r>
            <a:r>
              <a:rPr lang="en-US" err="1"/>
              <a:t>nist</a:t>
            </a:r>
            <a:r>
              <a:rPr lang="en-US"/>
              <a:t> quo </a:t>
            </a:r>
            <a:r>
              <a:rPr lang="en-US" err="1"/>
              <a:t>odicimagnima</a:t>
            </a:r>
            <a:r>
              <a:rPr lang="en-US"/>
              <a:t> coria </a:t>
            </a:r>
            <a:r>
              <a:rPr lang="en-US" err="1"/>
              <a:t>dusam</a:t>
            </a:r>
            <a:r>
              <a:rPr lang="en-US"/>
              <a:t>:</a:t>
            </a:r>
            <a:br>
              <a:rPr lang="en-US"/>
            </a:br>
            <a:endParaRPr lang="en-US"/>
          </a:p>
          <a:p>
            <a:pPr lvl="1"/>
            <a:r>
              <a:rPr lang="en-US"/>
              <a:t>Bullet point</a:t>
            </a:r>
          </a:p>
          <a:p>
            <a:pPr lvl="2"/>
            <a:r>
              <a:rPr lang="en-US"/>
              <a:t>Bullet point</a:t>
            </a:r>
          </a:p>
          <a:p>
            <a:pPr lvl="3"/>
            <a:r>
              <a:rPr lang="en-GB"/>
              <a:t>Bullet point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45CA72-78F2-187E-72EC-A4024D81F9E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80645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C40846F-86C6-7FAA-A2F0-0FDA72169E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8064500" cy="30321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2540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8E1CB13-75CE-6709-E416-B5090397D04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15872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10C69327-E1E2-AAAF-46B5-C6289A4FB4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2400" y="1342800"/>
            <a:ext cx="5246753" cy="4297362"/>
          </a:xfrm>
        </p:spPr>
        <p:txBody>
          <a:bodyPr tIns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</a:t>
            </a:r>
            <a:br>
              <a:rPr lang="en-US"/>
            </a:br>
            <a:br>
              <a:rPr lang="en-US"/>
            </a:br>
            <a:r>
              <a:rPr lang="pt-BR"/>
              <a:t>Optis sunt a dollum restest, num nos a non nist quo odicimagnima coria dusam.</a:t>
            </a:r>
            <a:endParaRPr lang="en-GB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13D3C72-47B7-961C-FFEC-46BF1AB7C6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67437" y="1342800"/>
            <a:ext cx="5246753" cy="4297362"/>
          </a:xfrm>
        </p:spPr>
        <p:txBody>
          <a:bodyPr tIns="0"/>
          <a:lstStyle>
            <a:lvl1pPr>
              <a:defRPr/>
            </a:lvl1pPr>
            <a:lvl2pPr>
              <a:buClr>
                <a:schemeClr val="accent4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rgbClr val="CBD938"/>
              </a:buClr>
              <a:defRPr/>
            </a:lvl4pPr>
          </a:lstStyle>
          <a:p>
            <a:pPr lvl="0"/>
            <a:r>
              <a:rPr lang="en-US" err="1"/>
              <a:t>Evelias</a:t>
            </a:r>
            <a:r>
              <a:rPr lang="en-US"/>
              <a:t> et </a:t>
            </a:r>
            <a:r>
              <a:rPr lang="en-US" err="1"/>
              <a:t>et</a:t>
            </a:r>
            <a:r>
              <a:rPr lang="en-US"/>
              <a:t> </a:t>
            </a:r>
            <a:r>
              <a:rPr lang="en-US" err="1"/>
              <a:t>ommos</a:t>
            </a:r>
            <a:r>
              <a:rPr lang="en-US"/>
              <a:t> am, </a:t>
            </a:r>
            <a:r>
              <a:rPr lang="en-US" err="1"/>
              <a:t>idunt</a:t>
            </a:r>
            <a:r>
              <a:rPr lang="en-US"/>
              <a:t>, </a:t>
            </a:r>
            <a:r>
              <a:rPr lang="en-US" err="1"/>
              <a:t>sita</a:t>
            </a:r>
            <a:r>
              <a:rPr lang="en-US"/>
              <a:t> </a:t>
            </a:r>
            <a:r>
              <a:rPr lang="en-US" err="1"/>
              <a:t>asitiorerro</a:t>
            </a:r>
            <a:r>
              <a:rPr lang="en-US"/>
              <a:t> </a:t>
            </a:r>
            <a:r>
              <a:rPr lang="en-US" err="1"/>
              <a:t>berum</a:t>
            </a:r>
            <a:r>
              <a:rPr lang="en-US"/>
              <a:t> </a:t>
            </a:r>
            <a:r>
              <a:rPr lang="en-US" err="1"/>
              <a:t>aborisit</a:t>
            </a:r>
            <a:r>
              <a:rPr lang="en-US"/>
              <a:t>  es </a:t>
            </a:r>
            <a:r>
              <a:rPr lang="en-US" err="1"/>
              <a:t>dolut</a:t>
            </a:r>
            <a:r>
              <a:rPr lang="en-US"/>
              <a:t> rest </a:t>
            </a:r>
            <a:r>
              <a:rPr lang="en-US" err="1"/>
              <a:t>audaepellam</a:t>
            </a:r>
            <a:r>
              <a:rPr lang="en-US"/>
              <a:t>:</a:t>
            </a:r>
          </a:p>
          <a:p>
            <a:pPr lvl="0"/>
            <a:endParaRPr lang="en-US"/>
          </a:p>
          <a:p>
            <a:pPr lvl="1"/>
            <a:r>
              <a:rPr lang="en-US"/>
              <a:t>Bullet point</a:t>
            </a:r>
          </a:p>
          <a:p>
            <a:pPr lvl="2"/>
            <a:r>
              <a:rPr lang="en-US"/>
              <a:t>Bullet point</a:t>
            </a:r>
          </a:p>
          <a:p>
            <a:pPr lvl="3"/>
            <a:r>
              <a:rPr lang="en-GB"/>
              <a:t>Bullet point</a:t>
            </a:r>
          </a:p>
        </p:txBody>
      </p:sp>
    </p:spTree>
    <p:extLst>
      <p:ext uri="{BB962C8B-B14F-4D97-AF65-F5344CB8AC3E}">
        <p14:creationId xmlns:p14="http://schemas.microsoft.com/office/powerpoint/2010/main" val="19346186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1342800"/>
            <a:ext cx="8064500" cy="4297362"/>
          </a:xfrm>
        </p:spPr>
        <p:txBody>
          <a:bodyPr tIns="0"/>
          <a:lstStyle>
            <a:lvl1pPr marL="0" indent="0">
              <a:buFont typeface="Arial" panose="020B0604020202020204" pitchFamily="34" charset="0"/>
              <a:buNone/>
              <a:defRPr/>
            </a:lvl1pPr>
            <a:lvl2pPr>
              <a:buClr>
                <a:srgbClr val="307297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rgbClr val="89C7E8"/>
              </a:buClr>
              <a:defRPr/>
            </a:lvl4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Optis sunt a </a:t>
            </a:r>
            <a:r>
              <a:rPr lang="en-US" err="1"/>
              <a:t>dollum</a:t>
            </a:r>
            <a:r>
              <a:rPr lang="en-US"/>
              <a:t> </a:t>
            </a:r>
            <a:r>
              <a:rPr lang="en-US" err="1"/>
              <a:t>restest</a:t>
            </a:r>
            <a:r>
              <a:rPr lang="en-US"/>
              <a:t>, num </a:t>
            </a:r>
            <a:r>
              <a:rPr lang="en-US" err="1"/>
              <a:t>nos</a:t>
            </a:r>
            <a:r>
              <a:rPr lang="en-US"/>
              <a:t> a non </a:t>
            </a:r>
            <a:r>
              <a:rPr lang="en-US" err="1"/>
              <a:t>nist</a:t>
            </a:r>
            <a:r>
              <a:rPr lang="en-US"/>
              <a:t> quo </a:t>
            </a:r>
            <a:r>
              <a:rPr lang="en-US" err="1"/>
              <a:t>odicimagnima</a:t>
            </a:r>
            <a:r>
              <a:rPr lang="en-US"/>
              <a:t> coria </a:t>
            </a:r>
            <a:r>
              <a:rPr lang="en-US" err="1"/>
              <a:t>dusam</a:t>
            </a:r>
            <a:r>
              <a:rPr lang="en-US"/>
              <a:t>:</a:t>
            </a:r>
            <a:br>
              <a:rPr lang="en-US"/>
            </a:br>
            <a:endParaRPr lang="en-US"/>
          </a:p>
          <a:p>
            <a:pPr lvl="1"/>
            <a:r>
              <a:rPr lang="en-US"/>
              <a:t>Bullet point</a:t>
            </a:r>
          </a:p>
          <a:p>
            <a:pPr lvl="2"/>
            <a:r>
              <a:rPr lang="en-US"/>
              <a:t>Bullet point</a:t>
            </a:r>
          </a:p>
          <a:p>
            <a:pPr lvl="3"/>
            <a:r>
              <a:rPr lang="en-GB"/>
              <a:t>Bullet point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45CA72-78F2-187E-72EC-A4024D81F9E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80645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C40846F-86C6-7FAA-A2F0-0FDA72169E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8064500" cy="30321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283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8E1CB13-75CE-6709-E416-B5090397D04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15872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10C69327-E1E2-AAAF-46B5-C6289A4FB4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2400" y="1342800"/>
            <a:ext cx="5246753" cy="4297362"/>
          </a:xfrm>
        </p:spPr>
        <p:txBody>
          <a:bodyPr tIns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</a:t>
            </a:r>
            <a:br>
              <a:rPr lang="en-US"/>
            </a:br>
            <a:br>
              <a:rPr lang="en-US"/>
            </a:br>
            <a:r>
              <a:rPr lang="pt-BR"/>
              <a:t>Optis sunt a dollum restest, num nos a non nist quo odicimagnima coria dusam.</a:t>
            </a:r>
            <a:endParaRPr lang="en-GB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13D3C72-47B7-961C-FFEC-46BF1AB7C6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67437" y="1342800"/>
            <a:ext cx="5246753" cy="4297362"/>
          </a:xfrm>
        </p:spPr>
        <p:txBody>
          <a:bodyPr tIns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 err="1"/>
              <a:t>Evelias</a:t>
            </a:r>
            <a:r>
              <a:rPr lang="en-US"/>
              <a:t> et </a:t>
            </a:r>
            <a:r>
              <a:rPr lang="en-US" err="1"/>
              <a:t>et</a:t>
            </a:r>
            <a:r>
              <a:rPr lang="en-US"/>
              <a:t> </a:t>
            </a:r>
            <a:r>
              <a:rPr lang="en-US" err="1"/>
              <a:t>ommos</a:t>
            </a:r>
            <a:r>
              <a:rPr lang="en-US"/>
              <a:t> am, </a:t>
            </a:r>
            <a:r>
              <a:rPr lang="en-US" err="1"/>
              <a:t>idunt</a:t>
            </a:r>
            <a:r>
              <a:rPr lang="en-US"/>
              <a:t>, </a:t>
            </a:r>
            <a:r>
              <a:rPr lang="en-US" err="1"/>
              <a:t>sita</a:t>
            </a:r>
            <a:r>
              <a:rPr lang="en-US"/>
              <a:t> </a:t>
            </a:r>
            <a:r>
              <a:rPr lang="en-US" err="1"/>
              <a:t>asitiorerro</a:t>
            </a:r>
            <a:r>
              <a:rPr lang="en-US"/>
              <a:t> </a:t>
            </a:r>
            <a:r>
              <a:rPr lang="en-US" err="1"/>
              <a:t>berum</a:t>
            </a:r>
            <a:r>
              <a:rPr lang="en-US"/>
              <a:t> </a:t>
            </a:r>
            <a:r>
              <a:rPr lang="en-US" err="1"/>
              <a:t>aborisit</a:t>
            </a:r>
            <a:r>
              <a:rPr lang="en-US"/>
              <a:t>  es </a:t>
            </a:r>
            <a:r>
              <a:rPr lang="en-US" err="1"/>
              <a:t>dolut</a:t>
            </a:r>
            <a:r>
              <a:rPr lang="en-US"/>
              <a:t> rest </a:t>
            </a:r>
            <a:r>
              <a:rPr lang="en-US" err="1"/>
              <a:t>audaepellam</a:t>
            </a:r>
            <a:r>
              <a:rPr lang="en-US"/>
              <a:t>:</a:t>
            </a:r>
          </a:p>
          <a:p>
            <a:pPr lvl="0"/>
            <a:endParaRPr lang="en-US"/>
          </a:p>
          <a:p>
            <a:pPr lvl="1"/>
            <a:r>
              <a:rPr lang="en-US"/>
              <a:t>Bullet point</a:t>
            </a:r>
          </a:p>
          <a:p>
            <a:pPr lvl="2"/>
            <a:r>
              <a:rPr lang="en-US"/>
              <a:t>Bullet point</a:t>
            </a:r>
          </a:p>
          <a:p>
            <a:pPr lvl="3"/>
            <a:r>
              <a:rPr lang="en-GB"/>
              <a:t>Bullet point</a:t>
            </a:r>
          </a:p>
        </p:txBody>
      </p:sp>
    </p:spTree>
    <p:extLst>
      <p:ext uri="{BB962C8B-B14F-4D97-AF65-F5344CB8AC3E}">
        <p14:creationId xmlns:p14="http://schemas.microsoft.com/office/powerpoint/2010/main" val="33706209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2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0" y="302400"/>
            <a:ext cx="6537671" cy="30321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1342800"/>
            <a:ext cx="6537671" cy="3131538"/>
          </a:xfrm>
        </p:spPr>
        <p:txBody>
          <a:bodyPr tIns="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 maximus. Integer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commodo</a:t>
            </a:r>
            <a:r>
              <a:rPr lang="en-US"/>
              <a:t> et dictum at, </a:t>
            </a:r>
            <a:r>
              <a:rPr lang="en-US" err="1"/>
              <a:t>finibus</a:t>
            </a:r>
            <a:r>
              <a:rPr lang="en-US"/>
              <a:t> et </a:t>
            </a:r>
            <a:r>
              <a:rPr lang="en-US" err="1"/>
              <a:t>felis</a:t>
            </a:r>
            <a:r>
              <a:rPr lang="en-US"/>
              <a:t>. In </a:t>
            </a:r>
            <a:r>
              <a:rPr lang="en-US" err="1"/>
              <a:t>quis</a:t>
            </a:r>
            <a:r>
              <a:rPr lang="en-US"/>
              <a:t> mi </a:t>
            </a:r>
            <a:r>
              <a:rPr lang="en-US" err="1"/>
              <a:t>leo</a:t>
            </a:r>
            <a:r>
              <a:rPr lang="en-US"/>
              <a:t>.  </a:t>
            </a:r>
          </a:p>
          <a:p>
            <a:pPr lvl="0"/>
            <a:endParaRPr lang="en-US"/>
          </a:p>
          <a:p>
            <a:pPr lvl="0"/>
            <a:r>
              <a:rPr lang="en-US"/>
              <a:t>Morbi </a:t>
            </a:r>
            <a:r>
              <a:rPr lang="en-US" err="1"/>
              <a:t>elementum</a:t>
            </a:r>
            <a:r>
              <a:rPr lang="en-US"/>
              <a:t> diam in dui </a:t>
            </a:r>
            <a:r>
              <a:rPr lang="en-US" err="1"/>
              <a:t>ultrices</a:t>
            </a:r>
            <a:r>
              <a:rPr lang="en-US"/>
              <a:t> auctor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sem. Proin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, in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odio.lacinia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ac,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. Integer </a:t>
            </a:r>
            <a:r>
              <a:rPr lang="en-US" err="1"/>
              <a:t>tincidunt</a:t>
            </a:r>
            <a:r>
              <a:rPr lang="en-US"/>
              <a:t> a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. </a:t>
            </a:r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6B061C0-874D-A228-DAC6-B645DC65434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37427" y="2"/>
            <a:ext cx="4854573" cy="6857998"/>
          </a:xfrm>
          <a:custGeom>
            <a:avLst/>
            <a:gdLst>
              <a:gd name="connsiteX0" fmla="*/ 2881308 w 4854573"/>
              <a:gd name="connsiteY0" fmla="*/ 6463991 h 6857998"/>
              <a:gd name="connsiteX1" fmla="*/ 2881308 w 4854573"/>
              <a:gd name="connsiteY1" fmla="*/ 6493321 h 6857998"/>
              <a:gd name="connsiteX2" fmla="*/ 2943137 w 4854573"/>
              <a:gd name="connsiteY2" fmla="*/ 6493321 h 6857998"/>
              <a:gd name="connsiteX3" fmla="*/ 2943137 w 4854573"/>
              <a:gd name="connsiteY3" fmla="*/ 6463991 h 6857998"/>
              <a:gd name="connsiteX4" fmla="*/ 2421484 w 4854573"/>
              <a:gd name="connsiteY4" fmla="*/ 6441363 h 6857998"/>
              <a:gd name="connsiteX5" fmla="*/ 2456962 w 4854573"/>
              <a:gd name="connsiteY5" fmla="*/ 6481589 h 6857998"/>
              <a:gd name="connsiteX6" fmla="*/ 2421484 w 4854573"/>
              <a:gd name="connsiteY6" fmla="*/ 6521820 h 6857998"/>
              <a:gd name="connsiteX7" fmla="*/ 2385724 w 4854573"/>
              <a:gd name="connsiteY7" fmla="*/ 6481312 h 6857998"/>
              <a:gd name="connsiteX8" fmla="*/ 2421484 w 4854573"/>
              <a:gd name="connsiteY8" fmla="*/ 6441363 h 6857998"/>
              <a:gd name="connsiteX9" fmla="*/ 3511349 w 4854573"/>
              <a:gd name="connsiteY9" fmla="*/ 6439132 h 6857998"/>
              <a:gd name="connsiteX10" fmla="*/ 3543474 w 4854573"/>
              <a:gd name="connsiteY10" fmla="*/ 6468185 h 6857998"/>
              <a:gd name="connsiteX11" fmla="*/ 3476430 w 4854573"/>
              <a:gd name="connsiteY11" fmla="*/ 6468185 h 6857998"/>
              <a:gd name="connsiteX12" fmla="*/ 3511349 w 4854573"/>
              <a:gd name="connsiteY12" fmla="*/ 6439132 h 6857998"/>
              <a:gd name="connsiteX13" fmla="*/ 3746850 w 4854573"/>
              <a:gd name="connsiteY13" fmla="*/ 6414268 h 6857998"/>
              <a:gd name="connsiteX14" fmla="*/ 3746850 w 4854573"/>
              <a:gd name="connsiteY14" fmla="*/ 6548919 h 6857998"/>
              <a:gd name="connsiteX15" fmla="*/ 3781492 w 4854573"/>
              <a:gd name="connsiteY15" fmla="*/ 6548919 h 6857998"/>
              <a:gd name="connsiteX16" fmla="*/ 3781492 w 4854573"/>
              <a:gd name="connsiteY16" fmla="*/ 6414268 h 6857998"/>
              <a:gd name="connsiteX17" fmla="*/ 3107677 w 4854573"/>
              <a:gd name="connsiteY17" fmla="*/ 6414268 h 6857998"/>
              <a:gd name="connsiteX18" fmla="*/ 3107677 w 4854573"/>
              <a:gd name="connsiteY18" fmla="*/ 6548919 h 6857998"/>
              <a:gd name="connsiteX19" fmla="*/ 3142319 w 4854573"/>
              <a:gd name="connsiteY19" fmla="*/ 6548919 h 6857998"/>
              <a:gd name="connsiteX20" fmla="*/ 3142319 w 4854573"/>
              <a:gd name="connsiteY20" fmla="*/ 6488296 h 6857998"/>
              <a:gd name="connsiteX21" fmla="*/ 3178079 w 4854573"/>
              <a:gd name="connsiteY21" fmla="*/ 6446393 h 6857998"/>
              <a:gd name="connsiteX22" fmla="*/ 3191488 w 4854573"/>
              <a:gd name="connsiteY22" fmla="*/ 6446393 h 6857998"/>
              <a:gd name="connsiteX23" fmla="*/ 3191488 w 4854573"/>
              <a:gd name="connsiteY23" fmla="*/ 6414268 h 6857998"/>
              <a:gd name="connsiteX24" fmla="*/ 3174167 w 4854573"/>
              <a:gd name="connsiteY24" fmla="*/ 6414827 h 6857998"/>
              <a:gd name="connsiteX25" fmla="*/ 3140642 w 4854573"/>
              <a:gd name="connsiteY25" fmla="*/ 6439409 h 6857998"/>
              <a:gd name="connsiteX26" fmla="*/ 3140642 w 4854573"/>
              <a:gd name="connsiteY26" fmla="*/ 6414268 h 6857998"/>
              <a:gd name="connsiteX27" fmla="*/ 3047340 w 4854573"/>
              <a:gd name="connsiteY27" fmla="*/ 6414268 h 6857998"/>
              <a:gd name="connsiteX28" fmla="*/ 3047340 w 4854573"/>
              <a:gd name="connsiteY28" fmla="*/ 6548919 h 6857998"/>
              <a:gd name="connsiteX29" fmla="*/ 3081982 w 4854573"/>
              <a:gd name="connsiteY29" fmla="*/ 6548919 h 6857998"/>
              <a:gd name="connsiteX30" fmla="*/ 3081982 w 4854573"/>
              <a:gd name="connsiteY30" fmla="*/ 6414268 h 6857998"/>
              <a:gd name="connsiteX31" fmla="*/ 3870600 w 4854573"/>
              <a:gd name="connsiteY31" fmla="*/ 6410920 h 6857998"/>
              <a:gd name="connsiteX32" fmla="*/ 3800480 w 4854573"/>
              <a:gd name="connsiteY32" fmla="*/ 6481599 h 6857998"/>
              <a:gd name="connsiteX33" fmla="*/ 3870600 w 4854573"/>
              <a:gd name="connsiteY33" fmla="*/ 6552278 h 6857998"/>
              <a:gd name="connsiteX34" fmla="*/ 3936808 w 4854573"/>
              <a:gd name="connsiteY34" fmla="*/ 6501715 h 6857998"/>
              <a:gd name="connsiteX35" fmla="*/ 3900212 w 4854573"/>
              <a:gd name="connsiteY35" fmla="*/ 6501715 h 6857998"/>
              <a:gd name="connsiteX36" fmla="*/ 3870323 w 4854573"/>
              <a:gd name="connsiteY36" fmla="*/ 6522666 h 6857998"/>
              <a:gd name="connsiteX37" fmla="*/ 3835963 w 4854573"/>
              <a:gd name="connsiteY37" fmla="*/ 6481599 h 6857998"/>
              <a:gd name="connsiteX38" fmla="*/ 3870323 w 4854573"/>
              <a:gd name="connsiteY38" fmla="*/ 6440809 h 6857998"/>
              <a:gd name="connsiteX39" fmla="*/ 3900212 w 4854573"/>
              <a:gd name="connsiteY39" fmla="*/ 6461483 h 6857998"/>
              <a:gd name="connsiteX40" fmla="*/ 3936808 w 4854573"/>
              <a:gd name="connsiteY40" fmla="*/ 6461483 h 6857998"/>
              <a:gd name="connsiteX41" fmla="*/ 3870600 w 4854573"/>
              <a:gd name="connsiteY41" fmla="*/ 6410920 h 6857998"/>
              <a:gd name="connsiteX42" fmla="*/ 3673376 w 4854573"/>
              <a:gd name="connsiteY42" fmla="*/ 6410915 h 6857998"/>
              <a:gd name="connsiteX43" fmla="*/ 3629796 w 4854573"/>
              <a:gd name="connsiteY43" fmla="*/ 6436897 h 6857998"/>
              <a:gd name="connsiteX44" fmla="*/ 3629796 w 4854573"/>
              <a:gd name="connsiteY44" fmla="*/ 6414268 h 6857998"/>
              <a:gd name="connsiteX45" fmla="*/ 3596831 w 4854573"/>
              <a:gd name="connsiteY45" fmla="*/ 6414268 h 6857998"/>
              <a:gd name="connsiteX46" fmla="*/ 3596831 w 4854573"/>
              <a:gd name="connsiteY46" fmla="*/ 6548920 h 6857998"/>
              <a:gd name="connsiteX47" fmla="*/ 3631750 w 4854573"/>
              <a:gd name="connsiteY47" fmla="*/ 6548920 h 6857998"/>
              <a:gd name="connsiteX48" fmla="*/ 3631750 w 4854573"/>
              <a:gd name="connsiteY48" fmla="*/ 6479358 h 6857998"/>
              <a:gd name="connsiteX49" fmla="*/ 3662480 w 4854573"/>
              <a:gd name="connsiteY49" fmla="*/ 6440527 h 6857998"/>
              <a:gd name="connsiteX50" fmla="*/ 3688739 w 4854573"/>
              <a:gd name="connsiteY50" fmla="*/ 6476005 h 6857998"/>
              <a:gd name="connsiteX51" fmla="*/ 3688739 w 4854573"/>
              <a:gd name="connsiteY51" fmla="*/ 6548920 h 6857998"/>
              <a:gd name="connsiteX52" fmla="*/ 3723658 w 4854573"/>
              <a:gd name="connsiteY52" fmla="*/ 6548920 h 6857998"/>
              <a:gd name="connsiteX53" fmla="*/ 3723658 w 4854573"/>
              <a:gd name="connsiteY53" fmla="*/ 6472933 h 6857998"/>
              <a:gd name="connsiteX54" fmla="*/ 3673376 w 4854573"/>
              <a:gd name="connsiteY54" fmla="*/ 6410915 h 6857998"/>
              <a:gd name="connsiteX55" fmla="*/ 3511349 w 4854573"/>
              <a:gd name="connsiteY55" fmla="*/ 6410915 h 6857998"/>
              <a:gd name="connsiteX56" fmla="*/ 3441229 w 4854573"/>
              <a:gd name="connsiteY56" fmla="*/ 6482712 h 6857998"/>
              <a:gd name="connsiteX57" fmla="*/ 3511067 w 4854573"/>
              <a:gd name="connsiteY57" fmla="*/ 6552273 h 6857998"/>
              <a:gd name="connsiteX58" fmla="*/ 3574762 w 4854573"/>
              <a:gd name="connsiteY58" fmla="*/ 6506458 h 6857998"/>
              <a:gd name="connsiteX59" fmla="*/ 3539561 w 4854573"/>
              <a:gd name="connsiteY59" fmla="*/ 6506458 h 6857998"/>
              <a:gd name="connsiteX60" fmla="*/ 3510785 w 4854573"/>
              <a:gd name="connsiteY60" fmla="*/ 6523779 h 6857998"/>
              <a:gd name="connsiteX61" fmla="*/ 3475866 w 4854573"/>
              <a:gd name="connsiteY61" fmla="*/ 6489977 h 6857998"/>
              <a:gd name="connsiteX62" fmla="*/ 3577275 w 4854573"/>
              <a:gd name="connsiteY62" fmla="*/ 6489977 h 6857998"/>
              <a:gd name="connsiteX63" fmla="*/ 3578670 w 4854573"/>
              <a:gd name="connsiteY63" fmla="*/ 6476846 h 6857998"/>
              <a:gd name="connsiteX64" fmla="*/ 3511349 w 4854573"/>
              <a:gd name="connsiteY64" fmla="*/ 6410915 h 6857998"/>
              <a:gd name="connsiteX65" fmla="*/ 3282000 w 4854573"/>
              <a:gd name="connsiteY65" fmla="*/ 6410915 h 6857998"/>
              <a:gd name="connsiteX66" fmla="*/ 3239256 w 4854573"/>
              <a:gd name="connsiteY66" fmla="*/ 6432425 h 6857998"/>
              <a:gd name="connsiteX67" fmla="*/ 3239256 w 4854573"/>
              <a:gd name="connsiteY67" fmla="*/ 6414268 h 6857998"/>
              <a:gd name="connsiteX68" fmla="*/ 3206291 w 4854573"/>
              <a:gd name="connsiteY68" fmla="*/ 6414268 h 6857998"/>
              <a:gd name="connsiteX69" fmla="*/ 3206291 w 4854573"/>
              <a:gd name="connsiteY69" fmla="*/ 6548920 h 6857998"/>
              <a:gd name="connsiteX70" fmla="*/ 3241210 w 4854573"/>
              <a:gd name="connsiteY70" fmla="*/ 6548920 h 6857998"/>
              <a:gd name="connsiteX71" fmla="*/ 3241210 w 4854573"/>
              <a:gd name="connsiteY71" fmla="*/ 6479358 h 6857998"/>
              <a:gd name="connsiteX72" fmla="*/ 3272217 w 4854573"/>
              <a:gd name="connsiteY72" fmla="*/ 6440527 h 6857998"/>
              <a:gd name="connsiteX73" fmla="*/ 3296799 w 4854573"/>
              <a:gd name="connsiteY73" fmla="*/ 6476005 h 6857998"/>
              <a:gd name="connsiteX74" fmla="*/ 3296799 w 4854573"/>
              <a:gd name="connsiteY74" fmla="*/ 6548920 h 6857998"/>
              <a:gd name="connsiteX75" fmla="*/ 3331718 w 4854573"/>
              <a:gd name="connsiteY75" fmla="*/ 6548920 h 6857998"/>
              <a:gd name="connsiteX76" fmla="*/ 3331718 w 4854573"/>
              <a:gd name="connsiteY76" fmla="*/ 6479358 h 6857998"/>
              <a:gd name="connsiteX77" fmla="*/ 3363007 w 4854573"/>
              <a:gd name="connsiteY77" fmla="*/ 6440527 h 6857998"/>
              <a:gd name="connsiteX78" fmla="*/ 3387311 w 4854573"/>
              <a:gd name="connsiteY78" fmla="*/ 6476005 h 6857998"/>
              <a:gd name="connsiteX79" fmla="*/ 3387311 w 4854573"/>
              <a:gd name="connsiteY79" fmla="*/ 6548920 h 6857998"/>
              <a:gd name="connsiteX80" fmla="*/ 3422230 w 4854573"/>
              <a:gd name="connsiteY80" fmla="*/ 6548920 h 6857998"/>
              <a:gd name="connsiteX81" fmla="*/ 3422230 w 4854573"/>
              <a:gd name="connsiteY81" fmla="*/ 6472933 h 6857998"/>
              <a:gd name="connsiteX82" fmla="*/ 3370277 w 4854573"/>
              <a:gd name="connsiteY82" fmla="*/ 6410915 h 6857998"/>
              <a:gd name="connsiteX83" fmla="*/ 3323903 w 4854573"/>
              <a:gd name="connsiteY83" fmla="*/ 6435220 h 6857998"/>
              <a:gd name="connsiteX84" fmla="*/ 3282000 w 4854573"/>
              <a:gd name="connsiteY84" fmla="*/ 6410915 h 6857998"/>
              <a:gd name="connsiteX85" fmla="*/ 2718999 w 4854573"/>
              <a:gd name="connsiteY85" fmla="*/ 6410915 h 6857998"/>
              <a:gd name="connsiteX86" fmla="*/ 2676255 w 4854573"/>
              <a:gd name="connsiteY86" fmla="*/ 6432425 h 6857998"/>
              <a:gd name="connsiteX87" fmla="*/ 2676255 w 4854573"/>
              <a:gd name="connsiteY87" fmla="*/ 6414268 h 6857998"/>
              <a:gd name="connsiteX88" fmla="*/ 2643290 w 4854573"/>
              <a:gd name="connsiteY88" fmla="*/ 6414268 h 6857998"/>
              <a:gd name="connsiteX89" fmla="*/ 2643290 w 4854573"/>
              <a:gd name="connsiteY89" fmla="*/ 6548920 h 6857998"/>
              <a:gd name="connsiteX90" fmla="*/ 2678209 w 4854573"/>
              <a:gd name="connsiteY90" fmla="*/ 6548920 h 6857998"/>
              <a:gd name="connsiteX91" fmla="*/ 2678209 w 4854573"/>
              <a:gd name="connsiteY91" fmla="*/ 6479358 h 6857998"/>
              <a:gd name="connsiteX92" fmla="*/ 2709216 w 4854573"/>
              <a:gd name="connsiteY92" fmla="*/ 6440527 h 6857998"/>
              <a:gd name="connsiteX93" fmla="*/ 2733798 w 4854573"/>
              <a:gd name="connsiteY93" fmla="*/ 6476005 h 6857998"/>
              <a:gd name="connsiteX94" fmla="*/ 2733798 w 4854573"/>
              <a:gd name="connsiteY94" fmla="*/ 6548920 h 6857998"/>
              <a:gd name="connsiteX95" fmla="*/ 2768717 w 4854573"/>
              <a:gd name="connsiteY95" fmla="*/ 6548920 h 6857998"/>
              <a:gd name="connsiteX96" fmla="*/ 2768717 w 4854573"/>
              <a:gd name="connsiteY96" fmla="*/ 6479358 h 6857998"/>
              <a:gd name="connsiteX97" fmla="*/ 2800006 w 4854573"/>
              <a:gd name="connsiteY97" fmla="*/ 6440527 h 6857998"/>
              <a:gd name="connsiteX98" fmla="*/ 2824310 w 4854573"/>
              <a:gd name="connsiteY98" fmla="*/ 6476005 h 6857998"/>
              <a:gd name="connsiteX99" fmla="*/ 2824310 w 4854573"/>
              <a:gd name="connsiteY99" fmla="*/ 6548920 h 6857998"/>
              <a:gd name="connsiteX100" fmla="*/ 2859230 w 4854573"/>
              <a:gd name="connsiteY100" fmla="*/ 6548920 h 6857998"/>
              <a:gd name="connsiteX101" fmla="*/ 2859230 w 4854573"/>
              <a:gd name="connsiteY101" fmla="*/ 6472933 h 6857998"/>
              <a:gd name="connsiteX102" fmla="*/ 2807276 w 4854573"/>
              <a:gd name="connsiteY102" fmla="*/ 6410915 h 6857998"/>
              <a:gd name="connsiteX103" fmla="*/ 2760902 w 4854573"/>
              <a:gd name="connsiteY103" fmla="*/ 6435220 h 6857998"/>
              <a:gd name="connsiteX104" fmla="*/ 2718999 w 4854573"/>
              <a:gd name="connsiteY104" fmla="*/ 6410915 h 6857998"/>
              <a:gd name="connsiteX105" fmla="*/ 2565636 w 4854573"/>
              <a:gd name="connsiteY105" fmla="*/ 6410915 h 6857998"/>
              <a:gd name="connsiteX106" fmla="*/ 2512560 w 4854573"/>
              <a:gd name="connsiteY106" fmla="*/ 6453377 h 6857998"/>
              <a:gd name="connsiteX107" fmla="*/ 2529322 w 4854573"/>
              <a:gd name="connsiteY107" fmla="*/ 6480476 h 6857998"/>
              <a:gd name="connsiteX108" fmla="*/ 2563406 w 4854573"/>
              <a:gd name="connsiteY108" fmla="*/ 6492490 h 6857998"/>
              <a:gd name="connsiteX109" fmla="*/ 2589664 w 4854573"/>
              <a:gd name="connsiteY109" fmla="*/ 6510370 h 6857998"/>
              <a:gd name="connsiteX110" fmla="*/ 2568990 w 4854573"/>
              <a:gd name="connsiteY110" fmla="*/ 6525178 h 6857998"/>
              <a:gd name="connsiteX111" fmla="*/ 2542731 w 4854573"/>
              <a:gd name="connsiteY111" fmla="*/ 6506181 h 6857998"/>
              <a:gd name="connsiteX112" fmla="*/ 2507812 w 4854573"/>
              <a:gd name="connsiteY112" fmla="*/ 6506181 h 6857998"/>
              <a:gd name="connsiteX113" fmla="*/ 2569549 w 4854573"/>
              <a:gd name="connsiteY113" fmla="*/ 6552273 h 6857998"/>
              <a:gd name="connsiteX114" fmla="*/ 2624301 w 4854573"/>
              <a:gd name="connsiteY114" fmla="*/ 6508416 h 6857998"/>
              <a:gd name="connsiteX115" fmla="*/ 2598597 w 4854573"/>
              <a:gd name="connsiteY115" fmla="*/ 6474328 h 6857998"/>
              <a:gd name="connsiteX116" fmla="*/ 2573733 w 4854573"/>
              <a:gd name="connsiteY116" fmla="*/ 6467067 h 6857998"/>
              <a:gd name="connsiteX117" fmla="*/ 2546357 w 4854573"/>
              <a:gd name="connsiteY117" fmla="*/ 6451146 h 6857998"/>
              <a:gd name="connsiteX118" fmla="*/ 2565354 w 4854573"/>
              <a:gd name="connsiteY118" fmla="*/ 6438014 h 6857998"/>
              <a:gd name="connsiteX119" fmla="*/ 2586588 w 4854573"/>
              <a:gd name="connsiteY119" fmla="*/ 6452541 h 6857998"/>
              <a:gd name="connsiteX120" fmla="*/ 2619271 w 4854573"/>
              <a:gd name="connsiteY120" fmla="*/ 6452541 h 6857998"/>
              <a:gd name="connsiteX121" fmla="*/ 2565636 w 4854573"/>
              <a:gd name="connsiteY121" fmla="*/ 6410915 h 6857998"/>
              <a:gd name="connsiteX122" fmla="*/ 4240120 w 4854573"/>
              <a:gd name="connsiteY122" fmla="*/ 6410876 h 6857998"/>
              <a:gd name="connsiteX123" fmla="*/ 4169247 w 4854573"/>
              <a:gd name="connsiteY123" fmla="*/ 6481749 h 6857998"/>
              <a:gd name="connsiteX124" fmla="*/ 4240120 w 4854573"/>
              <a:gd name="connsiteY124" fmla="*/ 6552628 h 6857998"/>
              <a:gd name="connsiteX125" fmla="*/ 4292190 w 4854573"/>
              <a:gd name="connsiteY125" fmla="*/ 6529718 h 6857998"/>
              <a:gd name="connsiteX126" fmla="*/ 4344261 w 4854573"/>
              <a:gd name="connsiteY126" fmla="*/ 6552628 h 6857998"/>
              <a:gd name="connsiteX127" fmla="*/ 4414327 w 4854573"/>
              <a:gd name="connsiteY127" fmla="*/ 6491912 h 6857998"/>
              <a:gd name="connsiteX128" fmla="*/ 4484394 w 4854573"/>
              <a:gd name="connsiteY128" fmla="*/ 6552628 h 6857998"/>
              <a:gd name="connsiteX129" fmla="*/ 4555267 w 4854573"/>
              <a:gd name="connsiteY129" fmla="*/ 6481754 h 6857998"/>
              <a:gd name="connsiteX130" fmla="*/ 4484394 w 4854573"/>
              <a:gd name="connsiteY130" fmla="*/ 6410876 h 6857998"/>
              <a:gd name="connsiteX131" fmla="*/ 4414327 w 4854573"/>
              <a:gd name="connsiteY131" fmla="*/ 6471592 h 6857998"/>
              <a:gd name="connsiteX132" fmla="*/ 4344261 w 4854573"/>
              <a:gd name="connsiteY132" fmla="*/ 6410876 h 6857998"/>
              <a:gd name="connsiteX133" fmla="*/ 4292190 w 4854573"/>
              <a:gd name="connsiteY133" fmla="*/ 6433786 h 6857998"/>
              <a:gd name="connsiteX134" fmla="*/ 4240120 w 4854573"/>
              <a:gd name="connsiteY134" fmla="*/ 6410876 h 6857998"/>
              <a:gd name="connsiteX135" fmla="*/ 3955251 w 4854573"/>
              <a:gd name="connsiteY135" fmla="*/ 6353368 h 6857998"/>
              <a:gd name="connsiteX136" fmla="*/ 3955251 w 4854573"/>
              <a:gd name="connsiteY136" fmla="*/ 6548920 h 6857998"/>
              <a:gd name="connsiteX137" fmla="*/ 3990170 w 4854573"/>
              <a:gd name="connsiteY137" fmla="*/ 6548920 h 6857998"/>
              <a:gd name="connsiteX138" fmla="*/ 3990170 w 4854573"/>
              <a:gd name="connsiteY138" fmla="*/ 6479359 h 6857998"/>
              <a:gd name="connsiteX139" fmla="*/ 4021177 w 4854573"/>
              <a:gd name="connsiteY139" fmla="*/ 6440527 h 6857998"/>
              <a:gd name="connsiteX140" fmla="*/ 4047159 w 4854573"/>
              <a:gd name="connsiteY140" fmla="*/ 6476005 h 6857998"/>
              <a:gd name="connsiteX141" fmla="*/ 4047159 w 4854573"/>
              <a:gd name="connsiteY141" fmla="*/ 6548920 h 6857998"/>
              <a:gd name="connsiteX142" fmla="*/ 4081801 w 4854573"/>
              <a:gd name="connsiteY142" fmla="*/ 6548920 h 6857998"/>
              <a:gd name="connsiteX143" fmla="*/ 4081801 w 4854573"/>
              <a:gd name="connsiteY143" fmla="*/ 6472934 h 6857998"/>
              <a:gd name="connsiteX144" fmla="*/ 4032073 w 4854573"/>
              <a:gd name="connsiteY144" fmla="*/ 6410915 h 6857998"/>
              <a:gd name="connsiteX145" fmla="*/ 3990170 w 4854573"/>
              <a:gd name="connsiteY145" fmla="*/ 6434938 h 6857998"/>
              <a:gd name="connsiteX146" fmla="*/ 3990170 w 4854573"/>
              <a:gd name="connsiteY146" fmla="*/ 6353368 h 6857998"/>
              <a:gd name="connsiteX147" fmla="*/ 3764170 w 4854573"/>
              <a:gd name="connsiteY147" fmla="*/ 6353368 h 6857998"/>
              <a:gd name="connsiteX148" fmla="*/ 3742660 w 4854573"/>
              <a:gd name="connsiteY148" fmla="*/ 6373202 h 6857998"/>
              <a:gd name="connsiteX149" fmla="*/ 3764170 w 4854573"/>
              <a:gd name="connsiteY149" fmla="*/ 6393317 h 6857998"/>
              <a:gd name="connsiteX150" fmla="*/ 3785963 w 4854573"/>
              <a:gd name="connsiteY150" fmla="*/ 6373202 h 6857998"/>
              <a:gd name="connsiteX151" fmla="*/ 3764170 w 4854573"/>
              <a:gd name="connsiteY151" fmla="*/ 6353368 h 6857998"/>
              <a:gd name="connsiteX152" fmla="*/ 3064379 w 4854573"/>
              <a:gd name="connsiteY152" fmla="*/ 6353368 h 6857998"/>
              <a:gd name="connsiteX153" fmla="*/ 3042869 w 4854573"/>
              <a:gd name="connsiteY153" fmla="*/ 6373202 h 6857998"/>
              <a:gd name="connsiteX154" fmla="*/ 3064379 w 4854573"/>
              <a:gd name="connsiteY154" fmla="*/ 6393317 h 6857998"/>
              <a:gd name="connsiteX155" fmla="*/ 3086172 w 4854573"/>
              <a:gd name="connsiteY155" fmla="*/ 6373202 h 6857998"/>
              <a:gd name="connsiteX156" fmla="*/ 3064379 w 4854573"/>
              <a:gd name="connsiteY156" fmla="*/ 6353368 h 6857998"/>
              <a:gd name="connsiteX157" fmla="*/ 3011581 w 4854573"/>
              <a:gd name="connsiteY157" fmla="*/ 6353368 h 6857998"/>
              <a:gd name="connsiteX158" fmla="*/ 2965765 w 4854573"/>
              <a:gd name="connsiteY158" fmla="*/ 6398624 h 6857998"/>
              <a:gd name="connsiteX159" fmla="*/ 2965765 w 4854573"/>
              <a:gd name="connsiteY159" fmla="*/ 6414269 h 6857998"/>
              <a:gd name="connsiteX160" fmla="*/ 2944532 w 4854573"/>
              <a:gd name="connsiteY160" fmla="*/ 6414269 h 6857998"/>
              <a:gd name="connsiteX161" fmla="*/ 2944532 w 4854573"/>
              <a:gd name="connsiteY161" fmla="*/ 6443040 h 6857998"/>
              <a:gd name="connsiteX162" fmla="*/ 2965765 w 4854573"/>
              <a:gd name="connsiteY162" fmla="*/ 6443040 h 6857998"/>
              <a:gd name="connsiteX163" fmla="*/ 2965765 w 4854573"/>
              <a:gd name="connsiteY163" fmla="*/ 6548915 h 6857998"/>
              <a:gd name="connsiteX164" fmla="*/ 3000684 w 4854573"/>
              <a:gd name="connsiteY164" fmla="*/ 6548915 h 6857998"/>
              <a:gd name="connsiteX165" fmla="*/ 3000684 w 4854573"/>
              <a:gd name="connsiteY165" fmla="*/ 6443040 h 6857998"/>
              <a:gd name="connsiteX166" fmla="*/ 3029179 w 4854573"/>
              <a:gd name="connsiteY166" fmla="*/ 6443040 h 6857998"/>
              <a:gd name="connsiteX167" fmla="*/ 3029179 w 4854573"/>
              <a:gd name="connsiteY167" fmla="*/ 6414269 h 6857998"/>
              <a:gd name="connsiteX168" fmla="*/ 3000684 w 4854573"/>
              <a:gd name="connsiteY168" fmla="*/ 6414269 h 6857998"/>
              <a:gd name="connsiteX169" fmla="*/ 3000684 w 4854573"/>
              <a:gd name="connsiteY169" fmla="*/ 6398624 h 6857998"/>
              <a:gd name="connsiteX170" fmla="*/ 3017165 w 4854573"/>
              <a:gd name="connsiteY170" fmla="*/ 6382703 h 6857998"/>
              <a:gd name="connsiteX171" fmla="*/ 3029179 w 4854573"/>
              <a:gd name="connsiteY171" fmla="*/ 6382703 h 6857998"/>
              <a:gd name="connsiteX172" fmla="*/ 3029179 w 4854573"/>
              <a:gd name="connsiteY172" fmla="*/ 6353368 h 6857998"/>
              <a:gd name="connsiteX173" fmla="*/ 2456403 w 4854573"/>
              <a:gd name="connsiteY173" fmla="*/ 6353368 h 6857998"/>
              <a:gd name="connsiteX174" fmla="*/ 2456403 w 4854573"/>
              <a:gd name="connsiteY174" fmla="*/ 6432708 h 6857998"/>
              <a:gd name="connsiteX175" fmla="*/ 2413941 w 4854573"/>
              <a:gd name="connsiteY175" fmla="*/ 6410915 h 6857998"/>
              <a:gd name="connsiteX176" fmla="*/ 2350528 w 4854573"/>
              <a:gd name="connsiteY176" fmla="*/ 6481312 h 6857998"/>
              <a:gd name="connsiteX177" fmla="*/ 2413941 w 4854573"/>
              <a:gd name="connsiteY177" fmla="*/ 6552268 h 6857998"/>
              <a:gd name="connsiteX178" fmla="*/ 2456403 w 4854573"/>
              <a:gd name="connsiteY178" fmla="*/ 6529640 h 6857998"/>
              <a:gd name="connsiteX179" fmla="*/ 2456126 w 4854573"/>
              <a:gd name="connsiteY179" fmla="*/ 6548915 h 6857998"/>
              <a:gd name="connsiteX180" fmla="*/ 2491327 w 4854573"/>
              <a:gd name="connsiteY180" fmla="*/ 6548915 h 6857998"/>
              <a:gd name="connsiteX181" fmla="*/ 2491327 w 4854573"/>
              <a:gd name="connsiteY181" fmla="*/ 6353368 h 6857998"/>
              <a:gd name="connsiteX182" fmla="*/ 0 w 4854573"/>
              <a:gd name="connsiteY182" fmla="*/ 0 h 6857998"/>
              <a:gd name="connsiteX183" fmla="*/ 4854573 w 4854573"/>
              <a:gd name="connsiteY183" fmla="*/ 0 h 6857998"/>
              <a:gd name="connsiteX184" fmla="*/ 4854573 w 4854573"/>
              <a:gd name="connsiteY184" fmla="*/ 6857998 h 6857998"/>
              <a:gd name="connsiteX185" fmla="*/ 0 w 4854573"/>
              <a:gd name="connsiteY185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4854573" h="6857998">
                <a:moveTo>
                  <a:pt x="2881308" y="6463991"/>
                </a:moveTo>
                <a:lnTo>
                  <a:pt x="2881308" y="6493321"/>
                </a:lnTo>
                <a:lnTo>
                  <a:pt x="2943137" y="6493321"/>
                </a:lnTo>
                <a:lnTo>
                  <a:pt x="2943137" y="6463991"/>
                </a:lnTo>
                <a:close/>
                <a:moveTo>
                  <a:pt x="2421484" y="6441363"/>
                </a:moveTo>
                <a:cubicBezTo>
                  <a:pt x="2444389" y="6441363"/>
                  <a:pt x="2456962" y="6458402"/>
                  <a:pt x="2456962" y="6481589"/>
                </a:cubicBezTo>
                <a:cubicBezTo>
                  <a:pt x="2456962" y="6503941"/>
                  <a:pt x="2445230" y="6521820"/>
                  <a:pt x="2421484" y="6521820"/>
                </a:cubicBezTo>
                <a:cubicBezTo>
                  <a:pt x="2398856" y="6521820"/>
                  <a:pt x="2385724" y="6504499"/>
                  <a:pt x="2385724" y="6481312"/>
                </a:cubicBezTo>
                <a:cubicBezTo>
                  <a:pt x="2385724" y="6458684"/>
                  <a:pt x="2398856" y="6441363"/>
                  <a:pt x="2421484" y="6441363"/>
                </a:cubicBezTo>
                <a:close/>
                <a:moveTo>
                  <a:pt x="3511349" y="6439132"/>
                </a:moveTo>
                <a:cubicBezTo>
                  <a:pt x="3526711" y="6439132"/>
                  <a:pt x="3542079" y="6448629"/>
                  <a:pt x="3543474" y="6468185"/>
                </a:cubicBezTo>
                <a:lnTo>
                  <a:pt x="3476430" y="6468185"/>
                </a:lnTo>
                <a:cubicBezTo>
                  <a:pt x="3479783" y="6447793"/>
                  <a:pt x="3495987" y="6439132"/>
                  <a:pt x="3511349" y="6439132"/>
                </a:cubicBezTo>
                <a:close/>
                <a:moveTo>
                  <a:pt x="3746850" y="6414268"/>
                </a:moveTo>
                <a:lnTo>
                  <a:pt x="3746850" y="6548919"/>
                </a:lnTo>
                <a:lnTo>
                  <a:pt x="3781492" y="6548919"/>
                </a:lnTo>
                <a:lnTo>
                  <a:pt x="3781492" y="6414268"/>
                </a:lnTo>
                <a:close/>
                <a:moveTo>
                  <a:pt x="3107677" y="6414268"/>
                </a:moveTo>
                <a:lnTo>
                  <a:pt x="3107677" y="6548919"/>
                </a:lnTo>
                <a:lnTo>
                  <a:pt x="3142319" y="6548919"/>
                </a:lnTo>
                <a:lnTo>
                  <a:pt x="3142319" y="6488296"/>
                </a:lnTo>
                <a:cubicBezTo>
                  <a:pt x="3142319" y="6462596"/>
                  <a:pt x="3156010" y="6446393"/>
                  <a:pt x="3178079" y="6446393"/>
                </a:cubicBezTo>
                <a:lnTo>
                  <a:pt x="3191488" y="6446393"/>
                </a:lnTo>
                <a:lnTo>
                  <a:pt x="3191488" y="6414268"/>
                </a:lnTo>
                <a:cubicBezTo>
                  <a:pt x="3185899" y="6414268"/>
                  <a:pt x="3178079" y="6414545"/>
                  <a:pt x="3174167" y="6414827"/>
                </a:cubicBezTo>
                <a:cubicBezTo>
                  <a:pt x="3160476" y="6415945"/>
                  <a:pt x="3149303" y="6424046"/>
                  <a:pt x="3140642" y="6439409"/>
                </a:cubicBezTo>
                <a:lnTo>
                  <a:pt x="3140642" y="6414268"/>
                </a:lnTo>
                <a:close/>
                <a:moveTo>
                  <a:pt x="3047340" y="6414268"/>
                </a:moveTo>
                <a:lnTo>
                  <a:pt x="3047340" y="6548919"/>
                </a:lnTo>
                <a:lnTo>
                  <a:pt x="3081982" y="6548919"/>
                </a:lnTo>
                <a:lnTo>
                  <a:pt x="3081982" y="6414268"/>
                </a:lnTo>
                <a:close/>
                <a:moveTo>
                  <a:pt x="3870600" y="6410920"/>
                </a:moveTo>
                <a:cubicBezTo>
                  <a:pt x="3828138" y="6410920"/>
                  <a:pt x="3800480" y="6442768"/>
                  <a:pt x="3800480" y="6481599"/>
                </a:cubicBezTo>
                <a:cubicBezTo>
                  <a:pt x="3800480" y="6520707"/>
                  <a:pt x="3827856" y="6552278"/>
                  <a:pt x="3870600" y="6552278"/>
                </a:cubicBezTo>
                <a:cubicBezTo>
                  <a:pt x="3908032" y="6552278"/>
                  <a:pt x="3930660" y="6530209"/>
                  <a:pt x="3936808" y="6501715"/>
                </a:cubicBezTo>
                <a:lnTo>
                  <a:pt x="3900212" y="6501715"/>
                </a:lnTo>
                <a:cubicBezTo>
                  <a:pt x="3895741" y="6516241"/>
                  <a:pt x="3884568" y="6522666"/>
                  <a:pt x="3870323" y="6522666"/>
                </a:cubicBezTo>
                <a:cubicBezTo>
                  <a:pt x="3850208" y="6522666"/>
                  <a:pt x="3835963" y="6505627"/>
                  <a:pt x="3835963" y="6481599"/>
                </a:cubicBezTo>
                <a:cubicBezTo>
                  <a:pt x="3835963" y="6458407"/>
                  <a:pt x="3849095" y="6440809"/>
                  <a:pt x="3870323" y="6440809"/>
                </a:cubicBezTo>
                <a:cubicBezTo>
                  <a:pt x="3884850" y="6440809"/>
                  <a:pt x="3896023" y="6447793"/>
                  <a:pt x="3900212" y="6461483"/>
                </a:cubicBezTo>
                <a:lnTo>
                  <a:pt x="3936808" y="6461483"/>
                </a:lnTo>
                <a:cubicBezTo>
                  <a:pt x="3929547" y="6427123"/>
                  <a:pt x="3902166" y="6410920"/>
                  <a:pt x="3870600" y="6410920"/>
                </a:cubicBezTo>
                <a:close/>
                <a:moveTo>
                  <a:pt x="3673376" y="6410915"/>
                </a:moveTo>
                <a:cubicBezTo>
                  <a:pt x="3654660" y="6410915"/>
                  <a:pt x="3637898" y="6420970"/>
                  <a:pt x="3629796" y="6436897"/>
                </a:cubicBezTo>
                <a:lnTo>
                  <a:pt x="3629796" y="6414268"/>
                </a:lnTo>
                <a:lnTo>
                  <a:pt x="3596831" y="6414268"/>
                </a:lnTo>
                <a:lnTo>
                  <a:pt x="3596831" y="6548920"/>
                </a:lnTo>
                <a:lnTo>
                  <a:pt x="3631750" y="6548920"/>
                </a:lnTo>
                <a:lnTo>
                  <a:pt x="3631750" y="6479358"/>
                </a:lnTo>
                <a:cubicBezTo>
                  <a:pt x="3631750" y="6455612"/>
                  <a:pt x="3643482" y="6440527"/>
                  <a:pt x="3662480" y="6440527"/>
                </a:cubicBezTo>
                <a:cubicBezTo>
                  <a:pt x="3678683" y="6440527"/>
                  <a:pt x="3688739" y="6454218"/>
                  <a:pt x="3688739" y="6476005"/>
                </a:cubicBezTo>
                <a:lnTo>
                  <a:pt x="3688739" y="6548920"/>
                </a:lnTo>
                <a:lnTo>
                  <a:pt x="3723658" y="6548920"/>
                </a:lnTo>
                <a:lnTo>
                  <a:pt x="3723658" y="6472933"/>
                </a:lnTo>
                <a:cubicBezTo>
                  <a:pt x="3723662" y="6440527"/>
                  <a:pt x="3712766" y="6410915"/>
                  <a:pt x="3673376" y="6410915"/>
                </a:cubicBezTo>
                <a:close/>
                <a:moveTo>
                  <a:pt x="3511349" y="6410915"/>
                </a:moveTo>
                <a:cubicBezTo>
                  <a:pt x="3466375" y="6410915"/>
                  <a:pt x="3441229" y="6443599"/>
                  <a:pt x="3441229" y="6482712"/>
                </a:cubicBezTo>
                <a:cubicBezTo>
                  <a:pt x="3441229" y="6522938"/>
                  <a:pt x="3468605" y="6552273"/>
                  <a:pt x="3511067" y="6552273"/>
                </a:cubicBezTo>
                <a:cubicBezTo>
                  <a:pt x="3537049" y="6552273"/>
                  <a:pt x="3564143" y="6539423"/>
                  <a:pt x="3574762" y="6506458"/>
                </a:cubicBezTo>
                <a:lnTo>
                  <a:pt x="3539561" y="6506458"/>
                </a:lnTo>
                <a:cubicBezTo>
                  <a:pt x="3534254" y="6517354"/>
                  <a:pt x="3523640" y="6523779"/>
                  <a:pt x="3510785" y="6523779"/>
                </a:cubicBezTo>
                <a:cubicBezTo>
                  <a:pt x="3493746" y="6523779"/>
                  <a:pt x="3476984" y="6512883"/>
                  <a:pt x="3475866" y="6489977"/>
                </a:cubicBezTo>
                <a:lnTo>
                  <a:pt x="3577275" y="6489977"/>
                </a:lnTo>
                <a:cubicBezTo>
                  <a:pt x="3578111" y="6486624"/>
                  <a:pt x="3578670" y="6479640"/>
                  <a:pt x="3578670" y="6476846"/>
                </a:cubicBezTo>
                <a:cubicBezTo>
                  <a:pt x="3578675" y="6438850"/>
                  <a:pt x="3549904" y="6410915"/>
                  <a:pt x="3511349" y="6410915"/>
                </a:cubicBezTo>
                <a:close/>
                <a:moveTo>
                  <a:pt x="3282000" y="6410915"/>
                </a:moveTo>
                <a:cubicBezTo>
                  <a:pt x="3264961" y="6410915"/>
                  <a:pt x="3248476" y="6419294"/>
                  <a:pt x="3239256" y="6432425"/>
                </a:cubicBezTo>
                <a:lnTo>
                  <a:pt x="3239256" y="6414268"/>
                </a:lnTo>
                <a:lnTo>
                  <a:pt x="3206291" y="6414268"/>
                </a:lnTo>
                <a:lnTo>
                  <a:pt x="3206291" y="6548920"/>
                </a:lnTo>
                <a:lnTo>
                  <a:pt x="3241210" y="6548920"/>
                </a:lnTo>
                <a:lnTo>
                  <a:pt x="3241210" y="6479358"/>
                </a:lnTo>
                <a:cubicBezTo>
                  <a:pt x="3241210" y="6455612"/>
                  <a:pt x="3253224" y="6440527"/>
                  <a:pt x="3272217" y="6440527"/>
                </a:cubicBezTo>
                <a:cubicBezTo>
                  <a:pt x="3287302" y="6440527"/>
                  <a:pt x="3296799" y="6454218"/>
                  <a:pt x="3296799" y="6476005"/>
                </a:cubicBezTo>
                <a:lnTo>
                  <a:pt x="3296799" y="6548920"/>
                </a:lnTo>
                <a:lnTo>
                  <a:pt x="3331718" y="6548920"/>
                </a:lnTo>
                <a:lnTo>
                  <a:pt x="3331718" y="6479358"/>
                </a:lnTo>
                <a:cubicBezTo>
                  <a:pt x="3331718" y="6455612"/>
                  <a:pt x="3343732" y="6440527"/>
                  <a:pt x="3363007" y="6440527"/>
                </a:cubicBezTo>
                <a:cubicBezTo>
                  <a:pt x="3377810" y="6440527"/>
                  <a:pt x="3387311" y="6454218"/>
                  <a:pt x="3387311" y="6476005"/>
                </a:cubicBezTo>
                <a:lnTo>
                  <a:pt x="3387311" y="6548920"/>
                </a:lnTo>
                <a:lnTo>
                  <a:pt x="3422230" y="6548920"/>
                </a:lnTo>
                <a:lnTo>
                  <a:pt x="3422230" y="6472933"/>
                </a:lnTo>
                <a:cubicBezTo>
                  <a:pt x="3422235" y="6434938"/>
                  <a:pt x="3402120" y="6410915"/>
                  <a:pt x="3370277" y="6410915"/>
                </a:cubicBezTo>
                <a:cubicBezTo>
                  <a:pt x="3351002" y="6410915"/>
                  <a:pt x="3333122" y="6420411"/>
                  <a:pt x="3323903" y="6435220"/>
                </a:cubicBezTo>
                <a:cubicBezTo>
                  <a:pt x="3315524" y="6420416"/>
                  <a:pt x="3299321" y="6410915"/>
                  <a:pt x="3282000" y="6410915"/>
                </a:cubicBezTo>
                <a:close/>
                <a:moveTo>
                  <a:pt x="2718999" y="6410915"/>
                </a:moveTo>
                <a:cubicBezTo>
                  <a:pt x="2701960" y="6410915"/>
                  <a:pt x="2685475" y="6419294"/>
                  <a:pt x="2676255" y="6432425"/>
                </a:cubicBezTo>
                <a:lnTo>
                  <a:pt x="2676255" y="6414268"/>
                </a:lnTo>
                <a:lnTo>
                  <a:pt x="2643290" y="6414268"/>
                </a:lnTo>
                <a:lnTo>
                  <a:pt x="2643290" y="6548920"/>
                </a:lnTo>
                <a:lnTo>
                  <a:pt x="2678209" y="6548920"/>
                </a:lnTo>
                <a:lnTo>
                  <a:pt x="2678209" y="6479358"/>
                </a:lnTo>
                <a:cubicBezTo>
                  <a:pt x="2678209" y="6455612"/>
                  <a:pt x="2690223" y="6440527"/>
                  <a:pt x="2709216" y="6440527"/>
                </a:cubicBezTo>
                <a:cubicBezTo>
                  <a:pt x="2724301" y="6440527"/>
                  <a:pt x="2733798" y="6454218"/>
                  <a:pt x="2733798" y="6476005"/>
                </a:cubicBezTo>
                <a:lnTo>
                  <a:pt x="2733798" y="6548920"/>
                </a:lnTo>
                <a:lnTo>
                  <a:pt x="2768717" y="6548920"/>
                </a:lnTo>
                <a:lnTo>
                  <a:pt x="2768717" y="6479358"/>
                </a:lnTo>
                <a:cubicBezTo>
                  <a:pt x="2768717" y="6455612"/>
                  <a:pt x="2780731" y="6440527"/>
                  <a:pt x="2800006" y="6440527"/>
                </a:cubicBezTo>
                <a:cubicBezTo>
                  <a:pt x="2814814" y="6440527"/>
                  <a:pt x="2824310" y="6454218"/>
                  <a:pt x="2824310" y="6476005"/>
                </a:cubicBezTo>
                <a:lnTo>
                  <a:pt x="2824310" y="6548920"/>
                </a:lnTo>
                <a:lnTo>
                  <a:pt x="2859230" y="6548920"/>
                </a:lnTo>
                <a:lnTo>
                  <a:pt x="2859230" y="6472933"/>
                </a:lnTo>
                <a:cubicBezTo>
                  <a:pt x="2859239" y="6434938"/>
                  <a:pt x="2839124" y="6410915"/>
                  <a:pt x="2807276" y="6410915"/>
                </a:cubicBezTo>
                <a:cubicBezTo>
                  <a:pt x="2788001" y="6410915"/>
                  <a:pt x="2770121" y="6420411"/>
                  <a:pt x="2760902" y="6435220"/>
                </a:cubicBezTo>
                <a:cubicBezTo>
                  <a:pt x="2752523" y="6420416"/>
                  <a:pt x="2736320" y="6410915"/>
                  <a:pt x="2718999" y="6410915"/>
                </a:cubicBezTo>
                <a:close/>
                <a:moveTo>
                  <a:pt x="2565636" y="6410915"/>
                </a:moveTo>
                <a:cubicBezTo>
                  <a:pt x="2532953" y="6410915"/>
                  <a:pt x="2512560" y="6427395"/>
                  <a:pt x="2512560" y="6453377"/>
                </a:cubicBezTo>
                <a:cubicBezTo>
                  <a:pt x="2512560" y="6465950"/>
                  <a:pt x="2519267" y="6474887"/>
                  <a:pt x="2529322" y="6480476"/>
                </a:cubicBezTo>
                <a:cubicBezTo>
                  <a:pt x="2540777" y="6486901"/>
                  <a:pt x="2553904" y="6490254"/>
                  <a:pt x="2563406" y="6492490"/>
                </a:cubicBezTo>
                <a:cubicBezTo>
                  <a:pt x="2587429" y="6498079"/>
                  <a:pt x="2589664" y="6503386"/>
                  <a:pt x="2589664" y="6510370"/>
                </a:cubicBezTo>
                <a:cubicBezTo>
                  <a:pt x="2589664" y="6519589"/>
                  <a:pt x="2581563" y="6525178"/>
                  <a:pt x="2568990" y="6525178"/>
                </a:cubicBezTo>
                <a:cubicBezTo>
                  <a:pt x="2555022" y="6525178"/>
                  <a:pt x="2544967" y="6517913"/>
                  <a:pt x="2542731" y="6506181"/>
                </a:cubicBezTo>
                <a:lnTo>
                  <a:pt x="2507812" y="6506181"/>
                </a:lnTo>
                <a:cubicBezTo>
                  <a:pt x="2511165" y="6534398"/>
                  <a:pt x="2534911" y="6552273"/>
                  <a:pt x="2569549" y="6552273"/>
                </a:cubicBezTo>
                <a:cubicBezTo>
                  <a:pt x="2603073" y="6552273"/>
                  <a:pt x="2624301" y="6535234"/>
                  <a:pt x="2624301" y="6508416"/>
                </a:cubicBezTo>
                <a:cubicBezTo>
                  <a:pt x="2624296" y="6490813"/>
                  <a:pt x="2614800" y="6479635"/>
                  <a:pt x="2598597" y="6474328"/>
                </a:cubicBezTo>
                <a:cubicBezTo>
                  <a:pt x="2590495" y="6471534"/>
                  <a:pt x="2583234" y="6469298"/>
                  <a:pt x="2573733" y="6467067"/>
                </a:cubicBezTo>
                <a:cubicBezTo>
                  <a:pt x="2564237" y="6464832"/>
                  <a:pt x="2546357" y="6462878"/>
                  <a:pt x="2546357" y="6451146"/>
                </a:cubicBezTo>
                <a:cubicBezTo>
                  <a:pt x="2546357" y="6443044"/>
                  <a:pt x="2553618" y="6438014"/>
                  <a:pt x="2565354" y="6438014"/>
                </a:cubicBezTo>
                <a:cubicBezTo>
                  <a:pt x="2576809" y="6438014"/>
                  <a:pt x="2584911" y="6443603"/>
                  <a:pt x="2586588" y="6452541"/>
                </a:cubicBezTo>
                <a:lnTo>
                  <a:pt x="2619271" y="6452541"/>
                </a:lnTo>
                <a:cubicBezTo>
                  <a:pt x="2615918" y="6426841"/>
                  <a:pt x="2595248" y="6410915"/>
                  <a:pt x="2565636" y="6410915"/>
                </a:cubicBezTo>
                <a:close/>
                <a:moveTo>
                  <a:pt x="4240120" y="6410876"/>
                </a:moveTo>
                <a:cubicBezTo>
                  <a:pt x="4200978" y="6410876"/>
                  <a:pt x="4169247" y="6442607"/>
                  <a:pt x="4169247" y="6481749"/>
                </a:cubicBezTo>
                <a:cubicBezTo>
                  <a:pt x="4169247" y="6520892"/>
                  <a:pt x="4200973" y="6552628"/>
                  <a:pt x="4240120" y="6552628"/>
                </a:cubicBezTo>
                <a:cubicBezTo>
                  <a:pt x="4260737" y="6552628"/>
                  <a:pt x="4279243" y="6543768"/>
                  <a:pt x="4292190" y="6529718"/>
                </a:cubicBezTo>
                <a:cubicBezTo>
                  <a:pt x="4305142" y="6543773"/>
                  <a:pt x="4323644" y="6552628"/>
                  <a:pt x="4344261" y="6552628"/>
                </a:cubicBezTo>
                <a:cubicBezTo>
                  <a:pt x="4379943" y="6552628"/>
                  <a:pt x="4409385" y="6526228"/>
                  <a:pt x="4414327" y="6491912"/>
                </a:cubicBezTo>
                <a:cubicBezTo>
                  <a:pt x="4419265" y="6526228"/>
                  <a:pt x="4448707" y="6552628"/>
                  <a:pt x="4484394" y="6552628"/>
                </a:cubicBezTo>
                <a:cubicBezTo>
                  <a:pt x="4523536" y="6552628"/>
                  <a:pt x="4555267" y="6520897"/>
                  <a:pt x="4555267" y="6481754"/>
                </a:cubicBezTo>
                <a:cubicBezTo>
                  <a:pt x="4555267" y="6442612"/>
                  <a:pt x="4523536" y="6410876"/>
                  <a:pt x="4484394" y="6410876"/>
                </a:cubicBezTo>
                <a:cubicBezTo>
                  <a:pt x="4448707" y="6410876"/>
                  <a:pt x="4419265" y="6437276"/>
                  <a:pt x="4414327" y="6471592"/>
                </a:cubicBezTo>
                <a:cubicBezTo>
                  <a:pt x="4409389" y="6437276"/>
                  <a:pt x="4379947" y="6410876"/>
                  <a:pt x="4344261" y="6410876"/>
                </a:cubicBezTo>
                <a:cubicBezTo>
                  <a:pt x="4323644" y="6410876"/>
                  <a:pt x="4305138" y="6419736"/>
                  <a:pt x="4292190" y="6433786"/>
                </a:cubicBezTo>
                <a:cubicBezTo>
                  <a:pt x="4279239" y="6419731"/>
                  <a:pt x="4260737" y="6410876"/>
                  <a:pt x="4240120" y="6410876"/>
                </a:cubicBezTo>
                <a:close/>
                <a:moveTo>
                  <a:pt x="3955251" y="6353368"/>
                </a:moveTo>
                <a:lnTo>
                  <a:pt x="3955251" y="6548920"/>
                </a:lnTo>
                <a:lnTo>
                  <a:pt x="3990170" y="6548920"/>
                </a:lnTo>
                <a:lnTo>
                  <a:pt x="3990170" y="6479359"/>
                </a:lnTo>
                <a:cubicBezTo>
                  <a:pt x="3990170" y="6455613"/>
                  <a:pt x="4002184" y="6440527"/>
                  <a:pt x="4021177" y="6440527"/>
                </a:cubicBezTo>
                <a:cubicBezTo>
                  <a:pt x="4042687" y="6440527"/>
                  <a:pt x="4047159" y="6454495"/>
                  <a:pt x="4047159" y="6476005"/>
                </a:cubicBezTo>
                <a:lnTo>
                  <a:pt x="4047159" y="6548920"/>
                </a:lnTo>
                <a:lnTo>
                  <a:pt x="4081801" y="6548920"/>
                </a:lnTo>
                <a:lnTo>
                  <a:pt x="4081801" y="6472934"/>
                </a:lnTo>
                <a:cubicBezTo>
                  <a:pt x="4081796" y="6440527"/>
                  <a:pt x="4071463" y="6410915"/>
                  <a:pt x="4032073" y="6410915"/>
                </a:cubicBezTo>
                <a:cubicBezTo>
                  <a:pt x="4015593" y="6410915"/>
                  <a:pt x="3999390" y="6420135"/>
                  <a:pt x="3990170" y="6434938"/>
                </a:cubicBezTo>
                <a:lnTo>
                  <a:pt x="3990170" y="6353368"/>
                </a:lnTo>
                <a:close/>
                <a:moveTo>
                  <a:pt x="3764170" y="6353368"/>
                </a:moveTo>
                <a:cubicBezTo>
                  <a:pt x="3753833" y="6353368"/>
                  <a:pt x="3742660" y="6359793"/>
                  <a:pt x="3742660" y="6373202"/>
                </a:cubicBezTo>
                <a:cubicBezTo>
                  <a:pt x="3742660" y="6386052"/>
                  <a:pt x="3753274" y="6393317"/>
                  <a:pt x="3764170" y="6393317"/>
                </a:cubicBezTo>
                <a:cubicBezTo>
                  <a:pt x="3777020" y="6393317"/>
                  <a:pt x="3785963" y="6384098"/>
                  <a:pt x="3785963" y="6373202"/>
                </a:cubicBezTo>
                <a:cubicBezTo>
                  <a:pt x="3785958" y="6361188"/>
                  <a:pt x="3776179" y="6353368"/>
                  <a:pt x="3764170" y="6353368"/>
                </a:cubicBezTo>
                <a:close/>
                <a:moveTo>
                  <a:pt x="3064379" y="6353368"/>
                </a:moveTo>
                <a:cubicBezTo>
                  <a:pt x="3052924" y="6353368"/>
                  <a:pt x="3042869" y="6360629"/>
                  <a:pt x="3042869" y="6373202"/>
                </a:cubicBezTo>
                <a:cubicBezTo>
                  <a:pt x="3042869" y="6385216"/>
                  <a:pt x="3052647" y="6393317"/>
                  <a:pt x="3064379" y="6393317"/>
                </a:cubicBezTo>
                <a:cubicBezTo>
                  <a:pt x="3077788" y="6393317"/>
                  <a:pt x="3086172" y="6383539"/>
                  <a:pt x="3086172" y="6373202"/>
                </a:cubicBezTo>
                <a:cubicBezTo>
                  <a:pt x="3086167" y="6361470"/>
                  <a:pt x="3076670" y="6353368"/>
                  <a:pt x="3064379" y="6353368"/>
                </a:cubicBezTo>
                <a:close/>
                <a:moveTo>
                  <a:pt x="3011581" y="6353368"/>
                </a:moveTo>
                <a:cubicBezTo>
                  <a:pt x="2983363" y="6353368"/>
                  <a:pt x="2965765" y="6370689"/>
                  <a:pt x="2965765" y="6398624"/>
                </a:cubicBezTo>
                <a:lnTo>
                  <a:pt x="2965765" y="6414269"/>
                </a:lnTo>
                <a:lnTo>
                  <a:pt x="2944532" y="6414269"/>
                </a:lnTo>
                <a:lnTo>
                  <a:pt x="2944532" y="6443040"/>
                </a:lnTo>
                <a:lnTo>
                  <a:pt x="2965765" y="6443040"/>
                </a:lnTo>
                <a:lnTo>
                  <a:pt x="2965765" y="6548915"/>
                </a:lnTo>
                <a:lnTo>
                  <a:pt x="3000684" y="6548915"/>
                </a:lnTo>
                <a:lnTo>
                  <a:pt x="3000684" y="6443040"/>
                </a:lnTo>
                <a:lnTo>
                  <a:pt x="3029179" y="6443040"/>
                </a:lnTo>
                <a:lnTo>
                  <a:pt x="3029179" y="6414269"/>
                </a:lnTo>
                <a:lnTo>
                  <a:pt x="3000684" y="6414269"/>
                </a:lnTo>
                <a:lnTo>
                  <a:pt x="3000684" y="6398624"/>
                </a:lnTo>
                <a:cubicBezTo>
                  <a:pt x="3000684" y="6388846"/>
                  <a:pt x="3007109" y="6382703"/>
                  <a:pt x="3017165" y="6382703"/>
                </a:cubicBezTo>
                <a:lnTo>
                  <a:pt x="3029179" y="6382703"/>
                </a:lnTo>
                <a:lnTo>
                  <a:pt x="3029179" y="6353368"/>
                </a:lnTo>
                <a:close/>
                <a:moveTo>
                  <a:pt x="2456403" y="6353368"/>
                </a:moveTo>
                <a:lnTo>
                  <a:pt x="2456403" y="6432708"/>
                </a:lnTo>
                <a:cubicBezTo>
                  <a:pt x="2445789" y="6417345"/>
                  <a:pt x="2431821" y="6410915"/>
                  <a:pt x="2413941" y="6410915"/>
                </a:cubicBezTo>
                <a:cubicBezTo>
                  <a:pt x="2375951" y="6410915"/>
                  <a:pt x="2350528" y="6440804"/>
                  <a:pt x="2350528" y="6481312"/>
                </a:cubicBezTo>
                <a:cubicBezTo>
                  <a:pt x="2350528" y="6526287"/>
                  <a:pt x="2379581" y="6552268"/>
                  <a:pt x="2413941" y="6552268"/>
                </a:cubicBezTo>
                <a:cubicBezTo>
                  <a:pt x="2434893" y="6552268"/>
                  <a:pt x="2446625" y="6543331"/>
                  <a:pt x="2456403" y="6529640"/>
                </a:cubicBezTo>
                <a:lnTo>
                  <a:pt x="2456126" y="6548915"/>
                </a:lnTo>
                <a:lnTo>
                  <a:pt x="2491327" y="6548915"/>
                </a:lnTo>
                <a:lnTo>
                  <a:pt x="2491327" y="6353368"/>
                </a:lnTo>
                <a:close/>
                <a:moveTo>
                  <a:pt x="0" y="0"/>
                </a:moveTo>
                <a:lnTo>
                  <a:pt x="4854573" y="0"/>
                </a:lnTo>
                <a:lnTo>
                  <a:pt x="4854573" y="6857998"/>
                </a:lnTo>
                <a:lnTo>
                  <a:pt x="0" y="6857998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1690" r="-58862"/>
            </a:stretch>
          </a:blip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GB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93268C-744D-4D20-1957-9CB4DA77FE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C3966AF-6A81-DF3D-B2CF-6DB79DA1F40F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6537671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0BBA218F-6929-C807-1CFA-51AF995CF28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2399" y="4572000"/>
            <a:ext cx="6537671" cy="1210235"/>
          </a:xfrm>
        </p:spPr>
        <p:txBody>
          <a:bodyPr tIns="0" numCol="2" spcCol="36000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 maximus. Integer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commodo</a:t>
            </a:r>
            <a:r>
              <a:rPr lang="en-US"/>
              <a:t> et dictum at, </a:t>
            </a:r>
            <a:r>
              <a:rPr lang="en-US" err="1"/>
              <a:t>finibus</a:t>
            </a:r>
            <a:r>
              <a:rPr lang="en-US"/>
              <a:t> et </a:t>
            </a:r>
            <a:r>
              <a:rPr lang="en-US" err="1"/>
              <a:t>felis</a:t>
            </a:r>
            <a:r>
              <a:rPr lang="en-US"/>
              <a:t>. In </a:t>
            </a:r>
            <a:r>
              <a:rPr lang="en-US" err="1"/>
              <a:t>quis</a:t>
            </a:r>
            <a:r>
              <a:rPr lang="en-US"/>
              <a:t> mi </a:t>
            </a:r>
            <a:r>
              <a:rPr lang="en-US" err="1"/>
              <a:t>leo</a:t>
            </a:r>
            <a:r>
              <a:rPr lang="en-US"/>
              <a:t>. Morbi </a:t>
            </a:r>
            <a:r>
              <a:rPr lang="en-US" err="1"/>
              <a:t>elementum</a:t>
            </a:r>
            <a:r>
              <a:rPr lang="en-US"/>
              <a:t> diam in dui </a:t>
            </a:r>
            <a:r>
              <a:rPr lang="en-US" err="1"/>
              <a:t>ultrices</a:t>
            </a:r>
            <a:r>
              <a:rPr lang="en-US"/>
              <a:t> auctor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sem. Proin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, in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efficitur</a:t>
            </a:r>
            <a:r>
              <a:rPr lang="en-US"/>
              <a:t> </a:t>
            </a:r>
            <a:r>
              <a:rPr lang="en-US" err="1"/>
              <a:t>lacus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arcu</a:t>
            </a:r>
            <a:r>
              <a:rPr lang="en-US"/>
              <a:t> </a:t>
            </a:r>
            <a:r>
              <a:rPr lang="en-US" err="1"/>
              <a:t>placerat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lorem gravida. Donec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2422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2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0" y="302400"/>
            <a:ext cx="6537671" cy="30321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1342800"/>
            <a:ext cx="6537671" cy="3131538"/>
          </a:xfrm>
        </p:spPr>
        <p:txBody>
          <a:bodyPr tIns="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 maximus. Integer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commodo</a:t>
            </a:r>
            <a:r>
              <a:rPr lang="en-US"/>
              <a:t> et dictum at, </a:t>
            </a:r>
            <a:r>
              <a:rPr lang="en-US" err="1"/>
              <a:t>finibus</a:t>
            </a:r>
            <a:r>
              <a:rPr lang="en-US"/>
              <a:t> et </a:t>
            </a:r>
            <a:r>
              <a:rPr lang="en-US" err="1"/>
              <a:t>felis</a:t>
            </a:r>
            <a:r>
              <a:rPr lang="en-US"/>
              <a:t>. In </a:t>
            </a:r>
            <a:r>
              <a:rPr lang="en-US" err="1"/>
              <a:t>quis</a:t>
            </a:r>
            <a:r>
              <a:rPr lang="en-US"/>
              <a:t> mi </a:t>
            </a:r>
            <a:r>
              <a:rPr lang="en-US" err="1"/>
              <a:t>leo</a:t>
            </a:r>
            <a:r>
              <a:rPr lang="en-US"/>
              <a:t>.  </a:t>
            </a:r>
          </a:p>
          <a:p>
            <a:pPr lvl="0"/>
            <a:endParaRPr lang="en-US"/>
          </a:p>
          <a:p>
            <a:pPr lvl="0"/>
            <a:r>
              <a:rPr lang="en-US"/>
              <a:t>Morbi </a:t>
            </a:r>
            <a:r>
              <a:rPr lang="en-US" err="1"/>
              <a:t>elementum</a:t>
            </a:r>
            <a:r>
              <a:rPr lang="en-US"/>
              <a:t> diam in dui </a:t>
            </a:r>
            <a:r>
              <a:rPr lang="en-US" err="1"/>
              <a:t>ultrices</a:t>
            </a:r>
            <a:r>
              <a:rPr lang="en-US"/>
              <a:t> auctor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sem. Proin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, in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odio.lacinia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ac,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. Integer </a:t>
            </a:r>
            <a:r>
              <a:rPr lang="en-US" err="1"/>
              <a:t>tincidunt</a:t>
            </a:r>
            <a:r>
              <a:rPr lang="en-US"/>
              <a:t> a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. </a:t>
            </a:r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6B061C0-874D-A228-DAC6-B645DC65434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37427" y="2"/>
            <a:ext cx="4854573" cy="6857998"/>
          </a:xfrm>
          <a:custGeom>
            <a:avLst/>
            <a:gdLst>
              <a:gd name="connsiteX0" fmla="*/ 2881308 w 4854573"/>
              <a:gd name="connsiteY0" fmla="*/ 6463991 h 6857998"/>
              <a:gd name="connsiteX1" fmla="*/ 2881308 w 4854573"/>
              <a:gd name="connsiteY1" fmla="*/ 6493321 h 6857998"/>
              <a:gd name="connsiteX2" fmla="*/ 2943137 w 4854573"/>
              <a:gd name="connsiteY2" fmla="*/ 6493321 h 6857998"/>
              <a:gd name="connsiteX3" fmla="*/ 2943137 w 4854573"/>
              <a:gd name="connsiteY3" fmla="*/ 6463991 h 6857998"/>
              <a:gd name="connsiteX4" fmla="*/ 2421484 w 4854573"/>
              <a:gd name="connsiteY4" fmla="*/ 6441363 h 6857998"/>
              <a:gd name="connsiteX5" fmla="*/ 2456962 w 4854573"/>
              <a:gd name="connsiteY5" fmla="*/ 6481589 h 6857998"/>
              <a:gd name="connsiteX6" fmla="*/ 2421484 w 4854573"/>
              <a:gd name="connsiteY6" fmla="*/ 6521820 h 6857998"/>
              <a:gd name="connsiteX7" fmla="*/ 2385724 w 4854573"/>
              <a:gd name="connsiteY7" fmla="*/ 6481312 h 6857998"/>
              <a:gd name="connsiteX8" fmla="*/ 2421484 w 4854573"/>
              <a:gd name="connsiteY8" fmla="*/ 6441363 h 6857998"/>
              <a:gd name="connsiteX9" fmla="*/ 3511349 w 4854573"/>
              <a:gd name="connsiteY9" fmla="*/ 6439132 h 6857998"/>
              <a:gd name="connsiteX10" fmla="*/ 3543474 w 4854573"/>
              <a:gd name="connsiteY10" fmla="*/ 6468185 h 6857998"/>
              <a:gd name="connsiteX11" fmla="*/ 3476430 w 4854573"/>
              <a:gd name="connsiteY11" fmla="*/ 6468185 h 6857998"/>
              <a:gd name="connsiteX12" fmla="*/ 3511349 w 4854573"/>
              <a:gd name="connsiteY12" fmla="*/ 6439132 h 6857998"/>
              <a:gd name="connsiteX13" fmla="*/ 3746850 w 4854573"/>
              <a:gd name="connsiteY13" fmla="*/ 6414268 h 6857998"/>
              <a:gd name="connsiteX14" fmla="*/ 3746850 w 4854573"/>
              <a:gd name="connsiteY14" fmla="*/ 6548919 h 6857998"/>
              <a:gd name="connsiteX15" fmla="*/ 3781492 w 4854573"/>
              <a:gd name="connsiteY15" fmla="*/ 6548919 h 6857998"/>
              <a:gd name="connsiteX16" fmla="*/ 3781492 w 4854573"/>
              <a:gd name="connsiteY16" fmla="*/ 6414268 h 6857998"/>
              <a:gd name="connsiteX17" fmla="*/ 3107677 w 4854573"/>
              <a:gd name="connsiteY17" fmla="*/ 6414268 h 6857998"/>
              <a:gd name="connsiteX18" fmla="*/ 3107677 w 4854573"/>
              <a:gd name="connsiteY18" fmla="*/ 6548919 h 6857998"/>
              <a:gd name="connsiteX19" fmla="*/ 3142319 w 4854573"/>
              <a:gd name="connsiteY19" fmla="*/ 6548919 h 6857998"/>
              <a:gd name="connsiteX20" fmla="*/ 3142319 w 4854573"/>
              <a:gd name="connsiteY20" fmla="*/ 6488296 h 6857998"/>
              <a:gd name="connsiteX21" fmla="*/ 3178079 w 4854573"/>
              <a:gd name="connsiteY21" fmla="*/ 6446393 h 6857998"/>
              <a:gd name="connsiteX22" fmla="*/ 3191488 w 4854573"/>
              <a:gd name="connsiteY22" fmla="*/ 6446393 h 6857998"/>
              <a:gd name="connsiteX23" fmla="*/ 3191488 w 4854573"/>
              <a:gd name="connsiteY23" fmla="*/ 6414268 h 6857998"/>
              <a:gd name="connsiteX24" fmla="*/ 3174167 w 4854573"/>
              <a:gd name="connsiteY24" fmla="*/ 6414827 h 6857998"/>
              <a:gd name="connsiteX25" fmla="*/ 3140642 w 4854573"/>
              <a:gd name="connsiteY25" fmla="*/ 6439409 h 6857998"/>
              <a:gd name="connsiteX26" fmla="*/ 3140642 w 4854573"/>
              <a:gd name="connsiteY26" fmla="*/ 6414268 h 6857998"/>
              <a:gd name="connsiteX27" fmla="*/ 3047340 w 4854573"/>
              <a:gd name="connsiteY27" fmla="*/ 6414268 h 6857998"/>
              <a:gd name="connsiteX28" fmla="*/ 3047340 w 4854573"/>
              <a:gd name="connsiteY28" fmla="*/ 6548919 h 6857998"/>
              <a:gd name="connsiteX29" fmla="*/ 3081982 w 4854573"/>
              <a:gd name="connsiteY29" fmla="*/ 6548919 h 6857998"/>
              <a:gd name="connsiteX30" fmla="*/ 3081982 w 4854573"/>
              <a:gd name="connsiteY30" fmla="*/ 6414268 h 6857998"/>
              <a:gd name="connsiteX31" fmla="*/ 3870600 w 4854573"/>
              <a:gd name="connsiteY31" fmla="*/ 6410920 h 6857998"/>
              <a:gd name="connsiteX32" fmla="*/ 3800480 w 4854573"/>
              <a:gd name="connsiteY32" fmla="*/ 6481599 h 6857998"/>
              <a:gd name="connsiteX33" fmla="*/ 3870600 w 4854573"/>
              <a:gd name="connsiteY33" fmla="*/ 6552278 h 6857998"/>
              <a:gd name="connsiteX34" fmla="*/ 3936808 w 4854573"/>
              <a:gd name="connsiteY34" fmla="*/ 6501715 h 6857998"/>
              <a:gd name="connsiteX35" fmla="*/ 3900212 w 4854573"/>
              <a:gd name="connsiteY35" fmla="*/ 6501715 h 6857998"/>
              <a:gd name="connsiteX36" fmla="*/ 3870323 w 4854573"/>
              <a:gd name="connsiteY36" fmla="*/ 6522666 h 6857998"/>
              <a:gd name="connsiteX37" fmla="*/ 3835963 w 4854573"/>
              <a:gd name="connsiteY37" fmla="*/ 6481599 h 6857998"/>
              <a:gd name="connsiteX38" fmla="*/ 3870323 w 4854573"/>
              <a:gd name="connsiteY38" fmla="*/ 6440809 h 6857998"/>
              <a:gd name="connsiteX39" fmla="*/ 3900212 w 4854573"/>
              <a:gd name="connsiteY39" fmla="*/ 6461483 h 6857998"/>
              <a:gd name="connsiteX40" fmla="*/ 3936808 w 4854573"/>
              <a:gd name="connsiteY40" fmla="*/ 6461483 h 6857998"/>
              <a:gd name="connsiteX41" fmla="*/ 3870600 w 4854573"/>
              <a:gd name="connsiteY41" fmla="*/ 6410920 h 6857998"/>
              <a:gd name="connsiteX42" fmla="*/ 3673376 w 4854573"/>
              <a:gd name="connsiteY42" fmla="*/ 6410915 h 6857998"/>
              <a:gd name="connsiteX43" fmla="*/ 3629796 w 4854573"/>
              <a:gd name="connsiteY43" fmla="*/ 6436897 h 6857998"/>
              <a:gd name="connsiteX44" fmla="*/ 3629796 w 4854573"/>
              <a:gd name="connsiteY44" fmla="*/ 6414268 h 6857998"/>
              <a:gd name="connsiteX45" fmla="*/ 3596831 w 4854573"/>
              <a:gd name="connsiteY45" fmla="*/ 6414268 h 6857998"/>
              <a:gd name="connsiteX46" fmla="*/ 3596831 w 4854573"/>
              <a:gd name="connsiteY46" fmla="*/ 6548920 h 6857998"/>
              <a:gd name="connsiteX47" fmla="*/ 3631750 w 4854573"/>
              <a:gd name="connsiteY47" fmla="*/ 6548920 h 6857998"/>
              <a:gd name="connsiteX48" fmla="*/ 3631750 w 4854573"/>
              <a:gd name="connsiteY48" fmla="*/ 6479358 h 6857998"/>
              <a:gd name="connsiteX49" fmla="*/ 3662480 w 4854573"/>
              <a:gd name="connsiteY49" fmla="*/ 6440527 h 6857998"/>
              <a:gd name="connsiteX50" fmla="*/ 3688739 w 4854573"/>
              <a:gd name="connsiteY50" fmla="*/ 6476005 h 6857998"/>
              <a:gd name="connsiteX51" fmla="*/ 3688739 w 4854573"/>
              <a:gd name="connsiteY51" fmla="*/ 6548920 h 6857998"/>
              <a:gd name="connsiteX52" fmla="*/ 3723658 w 4854573"/>
              <a:gd name="connsiteY52" fmla="*/ 6548920 h 6857998"/>
              <a:gd name="connsiteX53" fmla="*/ 3723658 w 4854573"/>
              <a:gd name="connsiteY53" fmla="*/ 6472933 h 6857998"/>
              <a:gd name="connsiteX54" fmla="*/ 3673376 w 4854573"/>
              <a:gd name="connsiteY54" fmla="*/ 6410915 h 6857998"/>
              <a:gd name="connsiteX55" fmla="*/ 3511349 w 4854573"/>
              <a:gd name="connsiteY55" fmla="*/ 6410915 h 6857998"/>
              <a:gd name="connsiteX56" fmla="*/ 3441229 w 4854573"/>
              <a:gd name="connsiteY56" fmla="*/ 6482712 h 6857998"/>
              <a:gd name="connsiteX57" fmla="*/ 3511067 w 4854573"/>
              <a:gd name="connsiteY57" fmla="*/ 6552273 h 6857998"/>
              <a:gd name="connsiteX58" fmla="*/ 3574762 w 4854573"/>
              <a:gd name="connsiteY58" fmla="*/ 6506458 h 6857998"/>
              <a:gd name="connsiteX59" fmla="*/ 3539561 w 4854573"/>
              <a:gd name="connsiteY59" fmla="*/ 6506458 h 6857998"/>
              <a:gd name="connsiteX60" fmla="*/ 3510785 w 4854573"/>
              <a:gd name="connsiteY60" fmla="*/ 6523779 h 6857998"/>
              <a:gd name="connsiteX61" fmla="*/ 3475866 w 4854573"/>
              <a:gd name="connsiteY61" fmla="*/ 6489977 h 6857998"/>
              <a:gd name="connsiteX62" fmla="*/ 3577275 w 4854573"/>
              <a:gd name="connsiteY62" fmla="*/ 6489977 h 6857998"/>
              <a:gd name="connsiteX63" fmla="*/ 3578670 w 4854573"/>
              <a:gd name="connsiteY63" fmla="*/ 6476846 h 6857998"/>
              <a:gd name="connsiteX64" fmla="*/ 3511349 w 4854573"/>
              <a:gd name="connsiteY64" fmla="*/ 6410915 h 6857998"/>
              <a:gd name="connsiteX65" fmla="*/ 3282000 w 4854573"/>
              <a:gd name="connsiteY65" fmla="*/ 6410915 h 6857998"/>
              <a:gd name="connsiteX66" fmla="*/ 3239256 w 4854573"/>
              <a:gd name="connsiteY66" fmla="*/ 6432425 h 6857998"/>
              <a:gd name="connsiteX67" fmla="*/ 3239256 w 4854573"/>
              <a:gd name="connsiteY67" fmla="*/ 6414268 h 6857998"/>
              <a:gd name="connsiteX68" fmla="*/ 3206291 w 4854573"/>
              <a:gd name="connsiteY68" fmla="*/ 6414268 h 6857998"/>
              <a:gd name="connsiteX69" fmla="*/ 3206291 w 4854573"/>
              <a:gd name="connsiteY69" fmla="*/ 6548920 h 6857998"/>
              <a:gd name="connsiteX70" fmla="*/ 3241210 w 4854573"/>
              <a:gd name="connsiteY70" fmla="*/ 6548920 h 6857998"/>
              <a:gd name="connsiteX71" fmla="*/ 3241210 w 4854573"/>
              <a:gd name="connsiteY71" fmla="*/ 6479358 h 6857998"/>
              <a:gd name="connsiteX72" fmla="*/ 3272217 w 4854573"/>
              <a:gd name="connsiteY72" fmla="*/ 6440527 h 6857998"/>
              <a:gd name="connsiteX73" fmla="*/ 3296799 w 4854573"/>
              <a:gd name="connsiteY73" fmla="*/ 6476005 h 6857998"/>
              <a:gd name="connsiteX74" fmla="*/ 3296799 w 4854573"/>
              <a:gd name="connsiteY74" fmla="*/ 6548920 h 6857998"/>
              <a:gd name="connsiteX75" fmla="*/ 3331718 w 4854573"/>
              <a:gd name="connsiteY75" fmla="*/ 6548920 h 6857998"/>
              <a:gd name="connsiteX76" fmla="*/ 3331718 w 4854573"/>
              <a:gd name="connsiteY76" fmla="*/ 6479358 h 6857998"/>
              <a:gd name="connsiteX77" fmla="*/ 3363007 w 4854573"/>
              <a:gd name="connsiteY77" fmla="*/ 6440527 h 6857998"/>
              <a:gd name="connsiteX78" fmla="*/ 3387311 w 4854573"/>
              <a:gd name="connsiteY78" fmla="*/ 6476005 h 6857998"/>
              <a:gd name="connsiteX79" fmla="*/ 3387311 w 4854573"/>
              <a:gd name="connsiteY79" fmla="*/ 6548920 h 6857998"/>
              <a:gd name="connsiteX80" fmla="*/ 3422230 w 4854573"/>
              <a:gd name="connsiteY80" fmla="*/ 6548920 h 6857998"/>
              <a:gd name="connsiteX81" fmla="*/ 3422230 w 4854573"/>
              <a:gd name="connsiteY81" fmla="*/ 6472933 h 6857998"/>
              <a:gd name="connsiteX82" fmla="*/ 3370277 w 4854573"/>
              <a:gd name="connsiteY82" fmla="*/ 6410915 h 6857998"/>
              <a:gd name="connsiteX83" fmla="*/ 3323903 w 4854573"/>
              <a:gd name="connsiteY83" fmla="*/ 6435220 h 6857998"/>
              <a:gd name="connsiteX84" fmla="*/ 3282000 w 4854573"/>
              <a:gd name="connsiteY84" fmla="*/ 6410915 h 6857998"/>
              <a:gd name="connsiteX85" fmla="*/ 2718999 w 4854573"/>
              <a:gd name="connsiteY85" fmla="*/ 6410915 h 6857998"/>
              <a:gd name="connsiteX86" fmla="*/ 2676255 w 4854573"/>
              <a:gd name="connsiteY86" fmla="*/ 6432425 h 6857998"/>
              <a:gd name="connsiteX87" fmla="*/ 2676255 w 4854573"/>
              <a:gd name="connsiteY87" fmla="*/ 6414268 h 6857998"/>
              <a:gd name="connsiteX88" fmla="*/ 2643290 w 4854573"/>
              <a:gd name="connsiteY88" fmla="*/ 6414268 h 6857998"/>
              <a:gd name="connsiteX89" fmla="*/ 2643290 w 4854573"/>
              <a:gd name="connsiteY89" fmla="*/ 6548920 h 6857998"/>
              <a:gd name="connsiteX90" fmla="*/ 2678209 w 4854573"/>
              <a:gd name="connsiteY90" fmla="*/ 6548920 h 6857998"/>
              <a:gd name="connsiteX91" fmla="*/ 2678209 w 4854573"/>
              <a:gd name="connsiteY91" fmla="*/ 6479358 h 6857998"/>
              <a:gd name="connsiteX92" fmla="*/ 2709216 w 4854573"/>
              <a:gd name="connsiteY92" fmla="*/ 6440527 h 6857998"/>
              <a:gd name="connsiteX93" fmla="*/ 2733798 w 4854573"/>
              <a:gd name="connsiteY93" fmla="*/ 6476005 h 6857998"/>
              <a:gd name="connsiteX94" fmla="*/ 2733798 w 4854573"/>
              <a:gd name="connsiteY94" fmla="*/ 6548920 h 6857998"/>
              <a:gd name="connsiteX95" fmla="*/ 2768717 w 4854573"/>
              <a:gd name="connsiteY95" fmla="*/ 6548920 h 6857998"/>
              <a:gd name="connsiteX96" fmla="*/ 2768717 w 4854573"/>
              <a:gd name="connsiteY96" fmla="*/ 6479358 h 6857998"/>
              <a:gd name="connsiteX97" fmla="*/ 2800006 w 4854573"/>
              <a:gd name="connsiteY97" fmla="*/ 6440527 h 6857998"/>
              <a:gd name="connsiteX98" fmla="*/ 2824310 w 4854573"/>
              <a:gd name="connsiteY98" fmla="*/ 6476005 h 6857998"/>
              <a:gd name="connsiteX99" fmla="*/ 2824310 w 4854573"/>
              <a:gd name="connsiteY99" fmla="*/ 6548920 h 6857998"/>
              <a:gd name="connsiteX100" fmla="*/ 2859230 w 4854573"/>
              <a:gd name="connsiteY100" fmla="*/ 6548920 h 6857998"/>
              <a:gd name="connsiteX101" fmla="*/ 2859230 w 4854573"/>
              <a:gd name="connsiteY101" fmla="*/ 6472933 h 6857998"/>
              <a:gd name="connsiteX102" fmla="*/ 2807276 w 4854573"/>
              <a:gd name="connsiteY102" fmla="*/ 6410915 h 6857998"/>
              <a:gd name="connsiteX103" fmla="*/ 2760902 w 4854573"/>
              <a:gd name="connsiteY103" fmla="*/ 6435220 h 6857998"/>
              <a:gd name="connsiteX104" fmla="*/ 2718999 w 4854573"/>
              <a:gd name="connsiteY104" fmla="*/ 6410915 h 6857998"/>
              <a:gd name="connsiteX105" fmla="*/ 2565636 w 4854573"/>
              <a:gd name="connsiteY105" fmla="*/ 6410915 h 6857998"/>
              <a:gd name="connsiteX106" fmla="*/ 2512560 w 4854573"/>
              <a:gd name="connsiteY106" fmla="*/ 6453377 h 6857998"/>
              <a:gd name="connsiteX107" fmla="*/ 2529322 w 4854573"/>
              <a:gd name="connsiteY107" fmla="*/ 6480476 h 6857998"/>
              <a:gd name="connsiteX108" fmla="*/ 2563406 w 4854573"/>
              <a:gd name="connsiteY108" fmla="*/ 6492490 h 6857998"/>
              <a:gd name="connsiteX109" fmla="*/ 2589664 w 4854573"/>
              <a:gd name="connsiteY109" fmla="*/ 6510370 h 6857998"/>
              <a:gd name="connsiteX110" fmla="*/ 2568990 w 4854573"/>
              <a:gd name="connsiteY110" fmla="*/ 6525178 h 6857998"/>
              <a:gd name="connsiteX111" fmla="*/ 2542731 w 4854573"/>
              <a:gd name="connsiteY111" fmla="*/ 6506181 h 6857998"/>
              <a:gd name="connsiteX112" fmla="*/ 2507812 w 4854573"/>
              <a:gd name="connsiteY112" fmla="*/ 6506181 h 6857998"/>
              <a:gd name="connsiteX113" fmla="*/ 2569549 w 4854573"/>
              <a:gd name="connsiteY113" fmla="*/ 6552273 h 6857998"/>
              <a:gd name="connsiteX114" fmla="*/ 2624301 w 4854573"/>
              <a:gd name="connsiteY114" fmla="*/ 6508416 h 6857998"/>
              <a:gd name="connsiteX115" fmla="*/ 2598597 w 4854573"/>
              <a:gd name="connsiteY115" fmla="*/ 6474328 h 6857998"/>
              <a:gd name="connsiteX116" fmla="*/ 2573733 w 4854573"/>
              <a:gd name="connsiteY116" fmla="*/ 6467067 h 6857998"/>
              <a:gd name="connsiteX117" fmla="*/ 2546357 w 4854573"/>
              <a:gd name="connsiteY117" fmla="*/ 6451146 h 6857998"/>
              <a:gd name="connsiteX118" fmla="*/ 2565354 w 4854573"/>
              <a:gd name="connsiteY118" fmla="*/ 6438014 h 6857998"/>
              <a:gd name="connsiteX119" fmla="*/ 2586588 w 4854573"/>
              <a:gd name="connsiteY119" fmla="*/ 6452541 h 6857998"/>
              <a:gd name="connsiteX120" fmla="*/ 2619271 w 4854573"/>
              <a:gd name="connsiteY120" fmla="*/ 6452541 h 6857998"/>
              <a:gd name="connsiteX121" fmla="*/ 2565636 w 4854573"/>
              <a:gd name="connsiteY121" fmla="*/ 6410915 h 6857998"/>
              <a:gd name="connsiteX122" fmla="*/ 4240120 w 4854573"/>
              <a:gd name="connsiteY122" fmla="*/ 6410876 h 6857998"/>
              <a:gd name="connsiteX123" fmla="*/ 4169247 w 4854573"/>
              <a:gd name="connsiteY123" fmla="*/ 6481749 h 6857998"/>
              <a:gd name="connsiteX124" fmla="*/ 4240120 w 4854573"/>
              <a:gd name="connsiteY124" fmla="*/ 6552628 h 6857998"/>
              <a:gd name="connsiteX125" fmla="*/ 4292190 w 4854573"/>
              <a:gd name="connsiteY125" fmla="*/ 6529718 h 6857998"/>
              <a:gd name="connsiteX126" fmla="*/ 4344261 w 4854573"/>
              <a:gd name="connsiteY126" fmla="*/ 6552628 h 6857998"/>
              <a:gd name="connsiteX127" fmla="*/ 4414327 w 4854573"/>
              <a:gd name="connsiteY127" fmla="*/ 6491912 h 6857998"/>
              <a:gd name="connsiteX128" fmla="*/ 4484394 w 4854573"/>
              <a:gd name="connsiteY128" fmla="*/ 6552628 h 6857998"/>
              <a:gd name="connsiteX129" fmla="*/ 4555267 w 4854573"/>
              <a:gd name="connsiteY129" fmla="*/ 6481754 h 6857998"/>
              <a:gd name="connsiteX130" fmla="*/ 4484394 w 4854573"/>
              <a:gd name="connsiteY130" fmla="*/ 6410876 h 6857998"/>
              <a:gd name="connsiteX131" fmla="*/ 4414327 w 4854573"/>
              <a:gd name="connsiteY131" fmla="*/ 6471592 h 6857998"/>
              <a:gd name="connsiteX132" fmla="*/ 4344261 w 4854573"/>
              <a:gd name="connsiteY132" fmla="*/ 6410876 h 6857998"/>
              <a:gd name="connsiteX133" fmla="*/ 4292190 w 4854573"/>
              <a:gd name="connsiteY133" fmla="*/ 6433786 h 6857998"/>
              <a:gd name="connsiteX134" fmla="*/ 4240120 w 4854573"/>
              <a:gd name="connsiteY134" fmla="*/ 6410876 h 6857998"/>
              <a:gd name="connsiteX135" fmla="*/ 3955251 w 4854573"/>
              <a:gd name="connsiteY135" fmla="*/ 6353368 h 6857998"/>
              <a:gd name="connsiteX136" fmla="*/ 3955251 w 4854573"/>
              <a:gd name="connsiteY136" fmla="*/ 6548920 h 6857998"/>
              <a:gd name="connsiteX137" fmla="*/ 3990170 w 4854573"/>
              <a:gd name="connsiteY137" fmla="*/ 6548920 h 6857998"/>
              <a:gd name="connsiteX138" fmla="*/ 3990170 w 4854573"/>
              <a:gd name="connsiteY138" fmla="*/ 6479359 h 6857998"/>
              <a:gd name="connsiteX139" fmla="*/ 4021177 w 4854573"/>
              <a:gd name="connsiteY139" fmla="*/ 6440527 h 6857998"/>
              <a:gd name="connsiteX140" fmla="*/ 4047159 w 4854573"/>
              <a:gd name="connsiteY140" fmla="*/ 6476005 h 6857998"/>
              <a:gd name="connsiteX141" fmla="*/ 4047159 w 4854573"/>
              <a:gd name="connsiteY141" fmla="*/ 6548920 h 6857998"/>
              <a:gd name="connsiteX142" fmla="*/ 4081801 w 4854573"/>
              <a:gd name="connsiteY142" fmla="*/ 6548920 h 6857998"/>
              <a:gd name="connsiteX143" fmla="*/ 4081801 w 4854573"/>
              <a:gd name="connsiteY143" fmla="*/ 6472934 h 6857998"/>
              <a:gd name="connsiteX144" fmla="*/ 4032073 w 4854573"/>
              <a:gd name="connsiteY144" fmla="*/ 6410915 h 6857998"/>
              <a:gd name="connsiteX145" fmla="*/ 3990170 w 4854573"/>
              <a:gd name="connsiteY145" fmla="*/ 6434938 h 6857998"/>
              <a:gd name="connsiteX146" fmla="*/ 3990170 w 4854573"/>
              <a:gd name="connsiteY146" fmla="*/ 6353368 h 6857998"/>
              <a:gd name="connsiteX147" fmla="*/ 3764170 w 4854573"/>
              <a:gd name="connsiteY147" fmla="*/ 6353368 h 6857998"/>
              <a:gd name="connsiteX148" fmla="*/ 3742660 w 4854573"/>
              <a:gd name="connsiteY148" fmla="*/ 6373202 h 6857998"/>
              <a:gd name="connsiteX149" fmla="*/ 3764170 w 4854573"/>
              <a:gd name="connsiteY149" fmla="*/ 6393317 h 6857998"/>
              <a:gd name="connsiteX150" fmla="*/ 3785963 w 4854573"/>
              <a:gd name="connsiteY150" fmla="*/ 6373202 h 6857998"/>
              <a:gd name="connsiteX151" fmla="*/ 3764170 w 4854573"/>
              <a:gd name="connsiteY151" fmla="*/ 6353368 h 6857998"/>
              <a:gd name="connsiteX152" fmla="*/ 3064379 w 4854573"/>
              <a:gd name="connsiteY152" fmla="*/ 6353368 h 6857998"/>
              <a:gd name="connsiteX153" fmla="*/ 3042869 w 4854573"/>
              <a:gd name="connsiteY153" fmla="*/ 6373202 h 6857998"/>
              <a:gd name="connsiteX154" fmla="*/ 3064379 w 4854573"/>
              <a:gd name="connsiteY154" fmla="*/ 6393317 h 6857998"/>
              <a:gd name="connsiteX155" fmla="*/ 3086172 w 4854573"/>
              <a:gd name="connsiteY155" fmla="*/ 6373202 h 6857998"/>
              <a:gd name="connsiteX156" fmla="*/ 3064379 w 4854573"/>
              <a:gd name="connsiteY156" fmla="*/ 6353368 h 6857998"/>
              <a:gd name="connsiteX157" fmla="*/ 3011581 w 4854573"/>
              <a:gd name="connsiteY157" fmla="*/ 6353368 h 6857998"/>
              <a:gd name="connsiteX158" fmla="*/ 2965765 w 4854573"/>
              <a:gd name="connsiteY158" fmla="*/ 6398624 h 6857998"/>
              <a:gd name="connsiteX159" fmla="*/ 2965765 w 4854573"/>
              <a:gd name="connsiteY159" fmla="*/ 6414269 h 6857998"/>
              <a:gd name="connsiteX160" fmla="*/ 2944532 w 4854573"/>
              <a:gd name="connsiteY160" fmla="*/ 6414269 h 6857998"/>
              <a:gd name="connsiteX161" fmla="*/ 2944532 w 4854573"/>
              <a:gd name="connsiteY161" fmla="*/ 6443040 h 6857998"/>
              <a:gd name="connsiteX162" fmla="*/ 2965765 w 4854573"/>
              <a:gd name="connsiteY162" fmla="*/ 6443040 h 6857998"/>
              <a:gd name="connsiteX163" fmla="*/ 2965765 w 4854573"/>
              <a:gd name="connsiteY163" fmla="*/ 6548915 h 6857998"/>
              <a:gd name="connsiteX164" fmla="*/ 3000684 w 4854573"/>
              <a:gd name="connsiteY164" fmla="*/ 6548915 h 6857998"/>
              <a:gd name="connsiteX165" fmla="*/ 3000684 w 4854573"/>
              <a:gd name="connsiteY165" fmla="*/ 6443040 h 6857998"/>
              <a:gd name="connsiteX166" fmla="*/ 3029179 w 4854573"/>
              <a:gd name="connsiteY166" fmla="*/ 6443040 h 6857998"/>
              <a:gd name="connsiteX167" fmla="*/ 3029179 w 4854573"/>
              <a:gd name="connsiteY167" fmla="*/ 6414269 h 6857998"/>
              <a:gd name="connsiteX168" fmla="*/ 3000684 w 4854573"/>
              <a:gd name="connsiteY168" fmla="*/ 6414269 h 6857998"/>
              <a:gd name="connsiteX169" fmla="*/ 3000684 w 4854573"/>
              <a:gd name="connsiteY169" fmla="*/ 6398624 h 6857998"/>
              <a:gd name="connsiteX170" fmla="*/ 3017165 w 4854573"/>
              <a:gd name="connsiteY170" fmla="*/ 6382703 h 6857998"/>
              <a:gd name="connsiteX171" fmla="*/ 3029179 w 4854573"/>
              <a:gd name="connsiteY171" fmla="*/ 6382703 h 6857998"/>
              <a:gd name="connsiteX172" fmla="*/ 3029179 w 4854573"/>
              <a:gd name="connsiteY172" fmla="*/ 6353368 h 6857998"/>
              <a:gd name="connsiteX173" fmla="*/ 2456403 w 4854573"/>
              <a:gd name="connsiteY173" fmla="*/ 6353368 h 6857998"/>
              <a:gd name="connsiteX174" fmla="*/ 2456403 w 4854573"/>
              <a:gd name="connsiteY174" fmla="*/ 6432708 h 6857998"/>
              <a:gd name="connsiteX175" fmla="*/ 2413941 w 4854573"/>
              <a:gd name="connsiteY175" fmla="*/ 6410915 h 6857998"/>
              <a:gd name="connsiteX176" fmla="*/ 2350528 w 4854573"/>
              <a:gd name="connsiteY176" fmla="*/ 6481312 h 6857998"/>
              <a:gd name="connsiteX177" fmla="*/ 2413941 w 4854573"/>
              <a:gd name="connsiteY177" fmla="*/ 6552268 h 6857998"/>
              <a:gd name="connsiteX178" fmla="*/ 2456403 w 4854573"/>
              <a:gd name="connsiteY178" fmla="*/ 6529640 h 6857998"/>
              <a:gd name="connsiteX179" fmla="*/ 2456126 w 4854573"/>
              <a:gd name="connsiteY179" fmla="*/ 6548915 h 6857998"/>
              <a:gd name="connsiteX180" fmla="*/ 2491327 w 4854573"/>
              <a:gd name="connsiteY180" fmla="*/ 6548915 h 6857998"/>
              <a:gd name="connsiteX181" fmla="*/ 2491327 w 4854573"/>
              <a:gd name="connsiteY181" fmla="*/ 6353368 h 6857998"/>
              <a:gd name="connsiteX182" fmla="*/ 0 w 4854573"/>
              <a:gd name="connsiteY182" fmla="*/ 0 h 6857998"/>
              <a:gd name="connsiteX183" fmla="*/ 4854573 w 4854573"/>
              <a:gd name="connsiteY183" fmla="*/ 0 h 6857998"/>
              <a:gd name="connsiteX184" fmla="*/ 4854573 w 4854573"/>
              <a:gd name="connsiteY184" fmla="*/ 6857998 h 6857998"/>
              <a:gd name="connsiteX185" fmla="*/ 0 w 4854573"/>
              <a:gd name="connsiteY185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4854573" h="6857998">
                <a:moveTo>
                  <a:pt x="2881308" y="6463991"/>
                </a:moveTo>
                <a:lnTo>
                  <a:pt x="2881308" y="6493321"/>
                </a:lnTo>
                <a:lnTo>
                  <a:pt x="2943137" y="6493321"/>
                </a:lnTo>
                <a:lnTo>
                  <a:pt x="2943137" y="6463991"/>
                </a:lnTo>
                <a:close/>
                <a:moveTo>
                  <a:pt x="2421484" y="6441363"/>
                </a:moveTo>
                <a:cubicBezTo>
                  <a:pt x="2444389" y="6441363"/>
                  <a:pt x="2456962" y="6458402"/>
                  <a:pt x="2456962" y="6481589"/>
                </a:cubicBezTo>
                <a:cubicBezTo>
                  <a:pt x="2456962" y="6503941"/>
                  <a:pt x="2445230" y="6521820"/>
                  <a:pt x="2421484" y="6521820"/>
                </a:cubicBezTo>
                <a:cubicBezTo>
                  <a:pt x="2398856" y="6521820"/>
                  <a:pt x="2385724" y="6504499"/>
                  <a:pt x="2385724" y="6481312"/>
                </a:cubicBezTo>
                <a:cubicBezTo>
                  <a:pt x="2385724" y="6458684"/>
                  <a:pt x="2398856" y="6441363"/>
                  <a:pt x="2421484" y="6441363"/>
                </a:cubicBezTo>
                <a:close/>
                <a:moveTo>
                  <a:pt x="3511349" y="6439132"/>
                </a:moveTo>
                <a:cubicBezTo>
                  <a:pt x="3526711" y="6439132"/>
                  <a:pt x="3542079" y="6448629"/>
                  <a:pt x="3543474" y="6468185"/>
                </a:cubicBezTo>
                <a:lnTo>
                  <a:pt x="3476430" y="6468185"/>
                </a:lnTo>
                <a:cubicBezTo>
                  <a:pt x="3479783" y="6447793"/>
                  <a:pt x="3495987" y="6439132"/>
                  <a:pt x="3511349" y="6439132"/>
                </a:cubicBezTo>
                <a:close/>
                <a:moveTo>
                  <a:pt x="3746850" y="6414268"/>
                </a:moveTo>
                <a:lnTo>
                  <a:pt x="3746850" y="6548919"/>
                </a:lnTo>
                <a:lnTo>
                  <a:pt x="3781492" y="6548919"/>
                </a:lnTo>
                <a:lnTo>
                  <a:pt x="3781492" y="6414268"/>
                </a:lnTo>
                <a:close/>
                <a:moveTo>
                  <a:pt x="3107677" y="6414268"/>
                </a:moveTo>
                <a:lnTo>
                  <a:pt x="3107677" y="6548919"/>
                </a:lnTo>
                <a:lnTo>
                  <a:pt x="3142319" y="6548919"/>
                </a:lnTo>
                <a:lnTo>
                  <a:pt x="3142319" y="6488296"/>
                </a:lnTo>
                <a:cubicBezTo>
                  <a:pt x="3142319" y="6462596"/>
                  <a:pt x="3156010" y="6446393"/>
                  <a:pt x="3178079" y="6446393"/>
                </a:cubicBezTo>
                <a:lnTo>
                  <a:pt x="3191488" y="6446393"/>
                </a:lnTo>
                <a:lnTo>
                  <a:pt x="3191488" y="6414268"/>
                </a:lnTo>
                <a:cubicBezTo>
                  <a:pt x="3185899" y="6414268"/>
                  <a:pt x="3178079" y="6414545"/>
                  <a:pt x="3174167" y="6414827"/>
                </a:cubicBezTo>
                <a:cubicBezTo>
                  <a:pt x="3160476" y="6415945"/>
                  <a:pt x="3149303" y="6424046"/>
                  <a:pt x="3140642" y="6439409"/>
                </a:cubicBezTo>
                <a:lnTo>
                  <a:pt x="3140642" y="6414268"/>
                </a:lnTo>
                <a:close/>
                <a:moveTo>
                  <a:pt x="3047340" y="6414268"/>
                </a:moveTo>
                <a:lnTo>
                  <a:pt x="3047340" y="6548919"/>
                </a:lnTo>
                <a:lnTo>
                  <a:pt x="3081982" y="6548919"/>
                </a:lnTo>
                <a:lnTo>
                  <a:pt x="3081982" y="6414268"/>
                </a:lnTo>
                <a:close/>
                <a:moveTo>
                  <a:pt x="3870600" y="6410920"/>
                </a:moveTo>
                <a:cubicBezTo>
                  <a:pt x="3828138" y="6410920"/>
                  <a:pt x="3800480" y="6442768"/>
                  <a:pt x="3800480" y="6481599"/>
                </a:cubicBezTo>
                <a:cubicBezTo>
                  <a:pt x="3800480" y="6520707"/>
                  <a:pt x="3827856" y="6552278"/>
                  <a:pt x="3870600" y="6552278"/>
                </a:cubicBezTo>
                <a:cubicBezTo>
                  <a:pt x="3908032" y="6552278"/>
                  <a:pt x="3930660" y="6530209"/>
                  <a:pt x="3936808" y="6501715"/>
                </a:cubicBezTo>
                <a:lnTo>
                  <a:pt x="3900212" y="6501715"/>
                </a:lnTo>
                <a:cubicBezTo>
                  <a:pt x="3895741" y="6516241"/>
                  <a:pt x="3884568" y="6522666"/>
                  <a:pt x="3870323" y="6522666"/>
                </a:cubicBezTo>
                <a:cubicBezTo>
                  <a:pt x="3850208" y="6522666"/>
                  <a:pt x="3835963" y="6505627"/>
                  <a:pt x="3835963" y="6481599"/>
                </a:cubicBezTo>
                <a:cubicBezTo>
                  <a:pt x="3835963" y="6458407"/>
                  <a:pt x="3849095" y="6440809"/>
                  <a:pt x="3870323" y="6440809"/>
                </a:cubicBezTo>
                <a:cubicBezTo>
                  <a:pt x="3884850" y="6440809"/>
                  <a:pt x="3896023" y="6447793"/>
                  <a:pt x="3900212" y="6461483"/>
                </a:cubicBezTo>
                <a:lnTo>
                  <a:pt x="3936808" y="6461483"/>
                </a:lnTo>
                <a:cubicBezTo>
                  <a:pt x="3929547" y="6427123"/>
                  <a:pt x="3902166" y="6410920"/>
                  <a:pt x="3870600" y="6410920"/>
                </a:cubicBezTo>
                <a:close/>
                <a:moveTo>
                  <a:pt x="3673376" y="6410915"/>
                </a:moveTo>
                <a:cubicBezTo>
                  <a:pt x="3654660" y="6410915"/>
                  <a:pt x="3637898" y="6420970"/>
                  <a:pt x="3629796" y="6436897"/>
                </a:cubicBezTo>
                <a:lnTo>
                  <a:pt x="3629796" y="6414268"/>
                </a:lnTo>
                <a:lnTo>
                  <a:pt x="3596831" y="6414268"/>
                </a:lnTo>
                <a:lnTo>
                  <a:pt x="3596831" y="6548920"/>
                </a:lnTo>
                <a:lnTo>
                  <a:pt x="3631750" y="6548920"/>
                </a:lnTo>
                <a:lnTo>
                  <a:pt x="3631750" y="6479358"/>
                </a:lnTo>
                <a:cubicBezTo>
                  <a:pt x="3631750" y="6455612"/>
                  <a:pt x="3643482" y="6440527"/>
                  <a:pt x="3662480" y="6440527"/>
                </a:cubicBezTo>
                <a:cubicBezTo>
                  <a:pt x="3678683" y="6440527"/>
                  <a:pt x="3688739" y="6454218"/>
                  <a:pt x="3688739" y="6476005"/>
                </a:cubicBezTo>
                <a:lnTo>
                  <a:pt x="3688739" y="6548920"/>
                </a:lnTo>
                <a:lnTo>
                  <a:pt x="3723658" y="6548920"/>
                </a:lnTo>
                <a:lnTo>
                  <a:pt x="3723658" y="6472933"/>
                </a:lnTo>
                <a:cubicBezTo>
                  <a:pt x="3723662" y="6440527"/>
                  <a:pt x="3712766" y="6410915"/>
                  <a:pt x="3673376" y="6410915"/>
                </a:cubicBezTo>
                <a:close/>
                <a:moveTo>
                  <a:pt x="3511349" y="6410915"/>
                </a:moveTo>
                <a:cubicBezTo>
                  <a:pt x="3466375" y="6410915"/>
                  <a:pt x="3441229" y="6443599"/>
                  <a:pt x="3441229" y="6482712"/>
                </a:cubicBezTo>
                <a:cubicBezTo>
                  <a:pt x="3441229" y="6522938"/>
                  <a:pt x="3468605" y="6552273"/>
                  <a:pt x="3511067" y="6552273"/>
                </a:cubicBezTo>
                <a:cubicBezTo>
                  <a:pt x="3537049" y="6552273"/>
                  <a:pt x="3564143" y="6539423"/>
                  <a:pt x="3574762" y="6506458"/>
                </a:cubicBezTo>
                <a:lnTo>
                  <a:pt x="3539561" y="6506458"/>
                </a:lnTo>
                <a:cubicBezTo>
                  <a:pt x="3534254" y="6517354"/>
                  <a:pt x="3523640" y="6523779"/>
                  <a:pt x="3510785" y="6523779"/>
                </a:cubicBezTo>
                <a:cubicBezTo>
                  <a:pt x="3493746" y="6523779"/>
                  <a:pt x="3476984" y="6512883"/>
                  <a:pt x="3475866" y="6489977"/>
                </a:cubicBezTo>
                <a:lnTo>
                  <a:pt x="3577275" y="6489977"/>
                </a:lnTo>
                <a:cubicBezTo>
                  <a:pt x="3578111" y="6486624"/>
                  <a:pt x="3578670" y="6479640"/>
                  <a:pt x="3578670" y="6476846"/>
                </a:cubicBezTo>
                <a:cubicBezTo>
                  <a:pt x="3578675" y="6438850"/>
                  <a:pt x="3549904" y="6410915"/>
                  <a:pt x="3511349" y="6410915"/>
                </a:cubicBezTo>
                <a:close/>
                <a:moveTo>
                  <a:pt x="3282000" y="6410915"/>
                </a:moveTo>
                <a:cubicBezTo>
                  <a:pt x="3264961" y="6410915"/>
                  <a:pt x="3248476" y="6419294"/>
                  <a:pt x="3239256" y="6432425"/>
                </a:cubicBezTo>
                <a:lnTo>
                  <a:pt x="3239256" y="6414268"/>
                </a:lnTo>
                <a:lnTo>
                  <a:pt x="3206291" y="6414268"/>
                </a:lnTo>
                <a:lnTo>
                  <a:pt x="3206291" y="6548920"/>
                </a:lnTo>
                <a:lnTo>
                  <a:pt x="3241210" y="6548920"/>
                </a:lnTo>
                <a:lnTo>
                  <a:pt x="3241210" y="6479358"/>
                </a:lnTo>
                <a:cubicBezTo>
                  <a:pt x="3241210" y="6455612"/>
                  <a:pt x="3253224" y="6440527"/>
                  <a:pt x="3272217" y="6440527"/>
                </a:cubicBezTo>
                <a:cubicBezTo>
                  <a:pt x="3287302" y="6440527"/>
                  <a:pt x="3296799" y="6454218"/>
                  <a:pt x="3296799" y="6476005"/>
                </a:cubicBezTo>
                <a:lnTo>
                  <a:pt x="3296799" y="6548920"/>
                </a:lnTo>
                <a:lnTo>
                  <a:pt x="3331718" y="6548920"/>
                </a:lnTo>
                <a:lnTo>
                  <a:pt x="3331718" y="6479358"/>
                </a:lnTo>
                <a:cubicBezTo>
                  <a:pt x="3331718" y="6455612"/>
                  <a:pt x="3343732" y="6440527"/>
                  <a:pt x="3363007" y="6440527"/>
                </a:cubicBezTo>
                <a:cubicBezTo>
                  <a:pt x="3377810" y="6440527"/>
                  <a:pt x="3387311" y="6454218"/>
                  <a:pt x="3387311" y="6476005"/>
                </a:cubicBezTo>
                <a:lnTo>
                  <a:pt x="3387311" y="6548920"/>
                </a:lnTo>
                <a:lnTo>
                  <a:pt x="3422230" y="6548920"/>
                </a:lnTo>
                <a:lnTo>
                  <a:pt x="3422230" y="6472933"/>
                </a:lnTo>
                <a:cubicBezTo>
                  <a:pt x="3422235" y="6434938"/>
                  <a:pt x="3402120" y="6410915"/>
                  <a:pt x="3370277" y="6410915"/>
                </a:cubicBezTo>
                <a:cubicBezTo>
                  <a:pt x="3351002" y="6410915"/>
                  <a:pt x="3333122" y="6420411"/>
                  <a:pt x="3323903" y="6435220"/>
                </a:cubicBezTo>
                <a:cubicBezTo>
                  <a:pt x="3315524" y="6420416"/>
                  <a:pt x="3299321" y="6410915"/>
                  <a:pt x="3282000" y="6410915"/>
                </a:cubicBezTo>
                <a:close/>
                <a:moveTo>
                  <a:pt x="2718999" y="6410915"/>
                </a:moveTo>
                <a:cubicBezTo>
                  <a:pt x="2701960" y="6410915"/>
                  <a:pt x="2685475" y="6419294"/>
                  <a:pt x="2676255" y="6432425"/>
                </a:cubicBezTo>
                <a:lnTo>
                  <a:pt x="2676255" y="6414268"/>
                </a:lnTo>
                <a:lnTo>
                  <a:pt x="2643290" y="6414268"/>
                </a:lnTo>
                <a:lnTo>
                  <a:pt x="2643290" y="6548920"/>
                </a:lnTo>
                <a:lnTo>
                  <a:pt x="2678209" y="6548920"/>
                </a:lnTo>
                <a:lnTo>
                  <a:pt x="2678209" y="6479358"/>
                </a:lnTo>
                <a:cubicBezTo>
                  <a:pt x="2678209" y="6455612"/>
                  <a:pt x="2690223" y="6440527"/>
                  <a:pt x="2709216" y="6440527"/>
                </a:cubicBezTo>
                <a:cubicBezTo>
                  <a:pt x="2724301" y="6440527"/>
                  <a:pt x="2733798" y="6454218"/>
                  <a:pt x="2733798" y="6476005"/>
                </a:cubicBezTo>
                <a:lnTo>
                  <a:pt x="2733798" y="6548920"/>
                </a:lnTo>
                <a:lnTo>
                  <a:pt x="2768717" y="6548920"/>
                </a:lnTo>
                <a:lnTo>
                  <a:pt x="2768717" y="6479358"/>
                </a:lnTo>
                <a:cubicBezTo>
                  <a:pt x="2768717" y="6455612"/>
                  <a:pt x="2780731" y="6440527"/>
                  <a:pt x="2800006" y="6440527"/>
                </a:cubicBezTo>
                <a:cubicBezTo>
                  <a:pt x="2814814" y="6440527"/>
                  <a:pt x="2824310" y="6454218"/>
                  <a:pt x="2824310" y="6476005"/>
                </a:cubicBezTo>
                <a:lnTo>
                  <a:pt x="2824310" y="6548920"/>
                </a:lnTo>
                <a:lnTo>
                  <a:pt x="2859230" y="6548920"/>
                </a:lnTo>
                <a:lnTo>
                  <a:pt x="2859230" y="6472933"/>
                </a:lnTo>
                <a:cubicBezTo>
                  <a:pt x="2859239" y="6434938"/>
                  <a:pt x="2839124" y="6410915"/>
                  <a:pt x="2807276" y="6410915"/>
                </a:cubicBezTo>
                <a:cubicBezTo>
                  <a:pt x="2788001" y="6410915"/>
                  <a:pt x="2770121" y="6420411"/>
                  <a:pt x="2760902" y="6435220"/>
                </a:cubicBezTo>
                <a:cubicBezTo>
                  <a:pt x="2752523" y="6420416"/>
                  <a:pt x="2736320" y="6410915"/>
                  <a:pt x="2718999" y="6410915"/>
                </a:cubicBezTo>
                <a:close/>
                <a:moveTo>
                  <a:pt x="2565636" y="6410915"/>
                </a:moveTo>
                <a:cubicBezTo>
                  <a:pt x="2532953" y="6410915"/>
                  <a:pt x="2512560" y="6427395"/>
                  <a:pt x="2512560" y="6453377"/>
                </a:cubicBezTo>
                <a:cubicBezTo>
                  <a:pt x="2512560" y="6465950"/>
                  <a:pt x="2519267" y="6474887"/>
                  <a:pt x="2529322" y="6480476"/>
                </a:cubicBezTo>
                <a:cubicBezTo>
                  <a:pt x="2540777" y="6486901"/>
                  <a:pt x="2553904" y="6490254"/>
                  <a:pt x="2563406" y="6492490"/>
                </a:cubicBezTo>
                <a:cubicBezTo>
                  <a:pt x="2587429" y="6498079"/>
                  <a:pt x="2589664" y="6503386"/>
                  <a:pt x="2589664" y="6510370"/>
                </a:cubicBezTo>
                <a:cubicBezTo>
                  <a:pt x="2589664" y="6519589"/>
                  <a:pt x="2581563" y="6525178"/>
                  <a:pt x="2568990" y="6525178"/>
                </a:cubicBezTo>
                <a:cubicBezTo>
                  <a:pt x="2555022" y="6525178"/>
                  <a:pt x="2544967" y="6517913"/>
                  <a:pt x="2542731" y="6506181"/>
                </a:cubicBezTo>
                <a:lnTo>
                  <a:pt x="2507812" y="6506181"/>
                </a:lnTo>
                <a:cubicBezTo>
                  <a:pt x="2511165" y="6534398"/>
                  <a:pt x="2534911" y="6552273"/>
                  <a:pt x="2569549" y="6552273"/>
                </a:cubicBezTo>
                <a:cubicBezTo>
                  <a:pt x="2603073" y="6552273"/>
                  <a:pt x="2624301" y="6535234"/>
                  <a:pt x="2624301" y="6508416"/>
                </a:cubicBezTo>
                <a:cubicBezTo>
                  <a:pt x="2624296" y="6490813"/>
                  <a:pt x="2614800" y="6479635"/>
                  <a:pt x="2598597" y="6474328"/>
                </a:cubicBezTo>
                <a:cubicBezTo>
                  <a:pt x="2590495" y="6471534"/>
                  <a:pt x="2583234" y="6469298"/>
                  <a:pt x="2573733" y="6467067"/>
                </a:cubicBezTo>
                <a:cubicBezTo>
                  <a:pt x="2564237" y="6464832"/>
                  <a:pt x="2546357" y="6462878"/>
                  <a:pt x="2546357" y="6451146"/>
                </a:cubicBezTo>
                <a:cubicBezTo>
                  <a:pt x="2546357" y="6443044"/>
                  <a:pt x="2553618" y="6438014"/>
                  <a:pt x="2565354" y="6438014"/>
                </a:cubicBezTo>
                <a:cubicBezTo>
                  <a:pt x="2576809" y="6438014"/>
                  <a:pt x="2584911" y="6443603"/>
                  <a:pt x="2586588" y="6452541"/>
                </a:cubicBezTo>
                <a:lnTo>
                  <a:pt x="2619271" y="6452541"/>
                </a:lnTo>
                <a:cubicBezTo>
                  <a:pt x="2615918" y="6426841"/>
                  <a:pt x="2595248" y="6410915"/>
                  <a:pt x="2565636" y="6410915"/>
                </a:cubicBezTo>
                <a:close/>
                <a:moveTo>
                  <a:pt x="4240120" y="6410876"/>
                </a:moveTo>
                <a:cubicBezTo>
                  <a:pt x="4200978" y="6410876"/>
                  <a:pt x="4169247" y="6442607"/>
                  <a:pt x="4169247" y="6481749"/>
                </a:cubicBezTo>
                <a:cubicBezTo>
                  <a:pt x="4169247" y="6520892"/>
                  <a:pt x="4200973" y="6552628"/>
                  <a:pt x="4240120" y="6552628"/>
                </a:cubicBezTo>
                <a:cubicBezTo>
                  <a:pt x="4260737" y="6552628"/>
                  <a:pt x="4279243" y="6543768"/>
                  <a:pt x="4292190" y="6529718"/>
                </a:cubicBezTo>
                <a:cubicBezTo>
                  <a:pt x="4305142" y="6543773"/>
                  <a:pt x="4323644" y="6552628"/>
                  <a:pt x="4344261" y="6552628"/>
                </a:cubicBezTo>
                <a:cubicBezTo>
                  <a:pt x="4379943" y="6552628"/>
                  <a:pt x="4409385" y="6526228"/>
                  <a:pt x="4414327" y="6491912"/>
                </a:cubicBezTo>
                <a:cubicBezTo>
                  <a:pt x="4419265" y="6526228"/>
                  <a:pt x="4448707" y="6552628"/>
                  <a:pt x="4484394" y="6552628"/>
                </a:cubicBezTo>
                <a:cubicBezTo>
                  <a:pt x="4523536" y="6552628"/>
                  <a:pt x="4555267" y="6520897"/>
                  <a:pt x="4555267" y="6481754"/>
                </a:cubicBezTo>
                <a:cubicBezTo>
                  <a:pt x="4555267" y="6442612"/>
                  <a:pt x="4523536" y="6410876"/>
                  <a:pt x="4484394" y="6410876"/>
                </a:cubicBezTo>
                <a:cubicBezTo>
                  <a:pt x="4448707" y="6410876"/>
                  <a:pt x="4419265" y="6437276"/>
                  <a:pt x="4414327" y="6471592"/>
                </a:cubicBezTo>
                <a:cubicBezTo>
                  <a:pt x="4409389" y="6437276"/>
                  <a:pt x="4379947" y="6410876"/>
                  <a:pt x="4344261" y="6410876"/>
                </a:cubicBezTo>
                <a:cubicBezTo>
                  <a:pt x="4323644" y="6410876"/>
                  <a:pt x="4305138" y="6419736"/>
                  <a:pt x="4292190" y="6433786"/>
                </a:cubicBezTo>
                <a:cubicBezTo>
                  <a:pt x="4279239" y="6419731"/>
                  <a:pt x="4260737" y="6410876"/>
                  <a:pt x="4240120" y="6410876"/>
                </a:cubicBezTo>
                <a:close/>
                <a:moveTo>
                  <a:pt x="3955251" y="6353368"/>
                </a:moveTo>
                <a:lnTo>
                  <a:pt x="3955251" y="6548920"/>
                </a:lnTo>
                <a:lnTo>
                  <a:pt x="3990170" y="6548920"/>
                </a:lnTo>
                <a:lnTo>
                  <a:pt x="3990170" y="6479359"/>
                </a:lnTo>
                <a:cubicBezTo>
                  <a:pt x="3990170" y="6455613"/>
                  <a:pt x="4002184" y="6440527"/>
                  <a:pt x="4021177" y="6440527"/>
                </a:cubicBezTo>
                <a:cubicBezTo>
                  <a:pt x="4042687" y="6440527"/>
                  <a:pt x="4047159" y="6454495"/>
                  <a:pt x="4047159" y="6476005"/>
                </a:cubicBezTo>
                <a:lnTo>
                  <a:pt x="4047159" y="6548920"/>
                </a:lnTo>
                <a:lnTo>
                  <a:pt x="4081801" y="6548920"/>
                </a:lnTo>
                <a:lnTo>
                  <a:pt x="4081801" y="6472934"/>
                </a:lnTo>
                <a:cubicBezTo>
                  <a:pt x="4081796" y="6440527"/>
                  <a:pt x="4071463" y="6410915"/>
                  <a:pt x="4032073" y="6410915"/>
                </a:cubicBezTo>
                <a:cubicBezTo>
                  <a:pt x="4015593" y="6410915"/>
                  <a:pt x="3999390" y="6420135"/>
                  <a:pt x="3990170" y="6434938"/>
                </a:cubicBezTo>
                <a:lnTo>
                  <a:pt x="3990170" y="6353368"/>
                </a:lnTo>
                <a:close/>
                <a:moveTo>
                  <a:pt x="3764170" y="6353368"/>
                </a:moveTo>
                <a:cubicBezTo>
                  <a:pt x="3753833" y="6353368"/>
                  <a:pt x="3742660" y="6359793"/>
                  <a:pt x="3742660" y="6373202"/>
                </a:cubicBezTo>
                <a:cubicBezTo>
                  <a:pt x="3742660" y="6386052"/>
                  <a:pt x="3753274" y="6393317"/>
                  <a:pt x="3764170" y="6393317"/>
                </a:cubicBezTo>
                <a:cubicBezTo>
                  <a:pt x="3777020" y="6393317"/>
                  <a:pt x="3785963" y="6384098"/>
                  <a:pt x="3785963" y="6373202"/>
                </a:cubicBezTo>
                <a:cubicBezTo>
                  <a:pt x="3785958" y="6361188"/>
                  <a:pt x="3776179" y="6353368"/>
                  <a:pt x="3764170" y="6353368"/>
                </a:cubicBezTo>
                <a:close/>
                <a:moveTo>
                  <a:pt x="3064379" y="6353368"/>
                </a:moveTo>
                <a:cubicBezTo>
                  <a:pt x="3052924" y="6353368"/>
                  <a:pt x="3042869" y="6360629"/>
                  <a:pt x="3042869" y="6373202"/>
                </a:cubicBezTo>
                <a:cubicBezTo>
                  <a:pt x="3042869" y="6385216"/>
                  <a:pt x="3052647" y="6393317"/>
                  <a:pt x="3064379" y="6393317"/>
                </a:cubicBezTo>
                <a:cubicBezTo>
                  <a:pt x="3077788" y="6393317"/>
                  <a:pt x="3086172" y="6383539"/>
                  <a:pt x="3086172" y="6373202"/>
                </a:cubicBezTo>
                <a:cubicBezTo>
                  <a:pt x="3086167" y="6361470"/>
                  <a:pt x="3076670" y="6353368"/>
                  <a:pt x="3064379" y="6353368"/>
                </a:cubicBezTo>
                <a:close/>
                <a:moveTo>
                  <a:pt x="3011581" y="6353368"/>
                </a:moveTo>
                <a:cubicBezTo>
                  <a:pt x="2983363" y="6353368"/>
                  <a:pt x="2965765" y="6370689"/>
                  <a:pt x="2965765" y="6398624"/>
                </a:cubicBezTo>
                <a:lnTo>
                  <a:pt x="2965765" y="6414269"/>
                </a:lnTo>
                <a:lnTo>
                  <a:pt x="2944532" y="6414269"/>
                </a:lnTo>
                <a:lnTo>
                  <a:pt x="2944532" y="6443040"/>
                </a:lnTo>
                <a:lnTo>
                  <a:pt x="2965765" y="6443040"/>
                </a:lnTo>
                <a:lnTo>
                  <a:pt x="2965765" y="6548915"/>
                </a:lnTo>
                <a:lnTo>
                  <a:pt x="3000684" y="6548915"/>
                </a:lnTo>
                <a:lnTo>
                  <a:pt x="3000684" y="6443040"/>
                </a:lnTo>
                <a:lnTo>
                  <a:pt x="3029179" y="6443040"/>
                </a:lnTo>
                <a:lnTo>
                  <a:pt x="3029179" y="6414269"/>
                </a:lnTo>
                <a:lnTo>
                  <a:pt x="3000684" y="6414269"/>
                </a:lnTo>
                <a:lnTo>
                  <a:pt x="3000684" y="6398624"/>
                </a:lnTo>
                <a:cubicBezTo>
                  <a:pt x="3000684" y="6388846"/>
                  <a:pt x="3007109" y="6382703"/>
                  <a:pt x="3017165" y="6382703"/>
                </a:cubicBezTo>
                <a:lnTo>
                  <a:pt x="3029179" y="6382703"/>
                </a:lnTo>
                <a:lnTo>
                  <a:pt x="3029179" y="6353368"/>
                </a:lnTo>
                <a:close/>
                <a:moveTo>
                  <a:pt x="2456403" y="6353368"/>
                </a:moveTo>
                <a:lnTo>
                  <a:pt x="2456403" y="6432708"/>
                </a:lnTo>
                <a:cubicBezTo>
                  <a:pt x="2445789" y="6417345"/>
                  <a:pt x="2431821" y="6410915"/>
                  <a:pt x="2413941" y="6410915"/>
                </a:cubicBezTo>
                <a:cubicBezTo>
                  <a:pt x="2375951" y="6410915"/>
                  <a:pt x="2350528" y="6440804"/>
                  <a:pt x="2350528" y="6481312"/>
                </a:cubicBezTo>
                <a:cubicBezTo>
                  <a:pt x="2350528" y="6526287"/>
                  <a:pt x="2379581" y="6552268"/>
                  <a:pt x="2413941" y="6552268"/>
                </a:cubicBezTo>
                <a:cubicBezTo>
                  <a:pt x="2434893" y="6552268"/>
                  <a:pt x="2446625" y="6543331"/>
                  <a:pt x="2456403" y="6529640"/>
                </a:cubicBezTo>
                <a:lnTo>
                  <a:pt x="2456126" y="6548915"/>
                </a:lnTo>
                <a:lnTo>
                  <a:pt x="2491327" y="6548915"/>
                </a:lnTo>
                <a:lnTo>
                  <a:pt x="2491327" y="6353368"/>
                </a:lnTo>
                <a:close/>
                <a:moveTo>
                  <a:pt x="0" y="0"/>
                </a:moveTo>
                <a:lnTo>
                  <a:pt x="4854573" y="0"/>
                </a:lnTo>
                <a:lnTo>
                  <a:pt x="4854573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GB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93268C-744D-4D20-1957-9CB4DA77FE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C3966AF-6A81-DF3D-B2CF-6DB79DA1F40F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6537671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0BBA218F-6929-C807-1CFA-51AF995CF28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2399" y="4572000"/>
            <a:ext cx="6537671" cy="1210235"/>
          </a:xfrm>
        </p:spPr>
        <p:txBody>
          <a:bodyPr tIns="0" numCol="2" spcCol="36000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 maximus. Integer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commodo</a:t>
            </a:r>
            <a:r>
              <a:rPr lang="en-US"/>
              <a:t> et dictum at, </a:t>
            </a:r>
            <a:r>
              <a:rPr lang="en-US" err="1"/>
              <a:t>finibus</a:t>
            </a:r>
            <a:r>
              <a:rPr lang="en-US"/>
              <a:t> et </a:t>
            </a:r>
            <a:r>
              <a:rPr lang="en-US" err="1"/>
              <a:t>felis</a:t>
            </a:r>
            <a:r>
              <a:rPr lang="en-US"/>
              <a:t>. In </a:t>
            </a:r>
            <a:r>
              <a:rPr lang="en-US" err="1"/>
              <a:t>quis</a:t>
            </a:r>
            <a:r>
              <a:rPr lang="en-US"/>
              <a:t> mi </a:t>
            </a:r>
            <a:r>
              <a:rPr lang="en-US" err="1"/>
              <a:t>leo</a:t>
            </a:r>
            <a:r>
              <a:rPr lang="en-US"/>
              <a:t>. Morbi </a:t>
            </a:r>
            <a:r>
              <a:rPr lang="en-US" err="1"/>
              <a:t>elementum</a:t>
            </a:r>
            <a:r>
              <a:rPr lang="en-US"/>
              <a:t> diam in dui </a:t>
            </a:r>
            <a:r>
              <a:rPr lang="en-US" err="1"/>
              <a:t>ultrices</a:t>
            </a:r>
            <a:r>
              <a:rPr lang="en-US"/>
              <a:t> auctor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sem. Proin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, in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efficitur</a:t>
            </a:r>
            <a:r>
              <a:rPr lang="en-US"/>
              <a:t> </a:t>
            </a:r>
            <a:r>
              <a:rPr lang="en-US" err="1"/>
              <a:t>lacus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arcu</a:t>
            </a:r>
            <a:r>
              <a:rPr lang="en-US"/>
              <a:t> </a:t>
            </a:r>
            <a:r>
              <a:rPr lang="en-US" err="1"/>
              <a:t>placerat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lorem gravida. Donec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41663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2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399" y="302400"/>
            <a:ext cx="4552176" cy="303211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001B472-C133-E627-F856-0515F1C1516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096000" y="2"/>
            <a:ext cx="6096000" cy="6857998"/>
          </a:xfrm>
          <a:custGeom>
            <a:avLst/>
            <a:gdLst>
              <a:gd name="connsiteX0" fmla="*/ 4122735 w 6096000"/>
              <a:gd name="connsiteY0" fmla="*/ 6463991 h 6857998"/>
              <a:gd name="connsiteX1" fmla="*/ 4122735 w 6096000"/>
              <a:gd name="connsiteY1" fmla="*/ 6493321 h 6857998"/>
              <a:gd name="connsiteX2" fmla="*/ 4184564 w 6096000"/>
              <a:gd name="connsiteY2" fmla="*/ 6493321 h 6857998"/>
              <a:gd name="connsiteX3" fmla="*/ 4184564 w 6096000"/>
              <a:gd name="connsiteY3" fmla="*/ 6463991 h 6857998"/>
              <a:gd name="connsiteX4" fmla="*/ 3662911 w 6096000"/>
              <a:gd name="connsiteY4" fmla="*/ 6441363 h 6857998"/>
              <a:gd name="connsiteX5" fmla="*/ 3698389 w 6096000"/>
              <a:gd name="connsiteY5" fmla="*/ 6481589 h 6857998"/>
              <a:gd name="connsiteX6" fmla="*/ 3662911 w 6096000"/>
              <a:gd name="connsiteY6" fmla="*/ 6521820 h 6857998"/>
              <a:gd name="connsiteX7" fmla="*/ 3627151 w 6096000"/>
              <a:gd name="connsiteY7" fmla="*/ 6481312 h 6857998"/>
              <a:gd name="connsiteX8" fmla="*/ 3662911 w 6096000"/>
              <a:gd name="connsiteY8" fmla="*/ 6441363 h 6857998"/>
              <a:gd name="connsiteX9" fmla="*/ 4752776 w 6096000"/>
              <a:gd name="connsiteY9" fmla="*/ 6439132 h 6857998"/>
              <a:gd name="connsiteX10" fmla="*/ 4784901 w 6096000"/>
              <a:gd name="connsiteY10" fmla="*/ 6468185 h 6857998"/>
              <a:gd name="connsiteX11" fmla="*/ 4717857 w 6096000"/>
              <a:gd name="connsiteY11" fmla="*/ 6468185 h 6857998"/>
              <a:gd name="connsiteX12" fmla="*/ 4752776 w 6096000"/>
              <a:gd name="connsiteY12" fmla="*/ 6439132 h 6857998"/>
              <a:gd name="connsiteX13" fmla="*/ 4988277 w 6096000"/>
              <a:gd name="connsiteY13" fmla="*/ 6414268 h 6857998"/>
              <a:gd name="connsiteX14" fmla="*/ 4988277 w 6096000"/>
              <a:gd name="connsiteY14" fmla="*/ 6548919 h 6857998"/>
              <a:gd name="connsiteX15" fmla="*/ 5022919 w 6096000"/>
              <a:gd name="connsiteY15" fmla="*/ 6548919 h 6857998"/>
              <a:gd name="connsiteX16" fmla="*/ 5022919 w 6096000"/>
              <a:gd name="connsiteY16" fmla="*/ 6414268 h 6857998"/>
              <a:gd name="connsiteX17" fmla="*/ 4349104 w 6096000"/>
              <a:gd name="connsiteY17" fmla="*/ 6414268 h 6857998"/>
              <a:gd name="connsiteX18" fmla="*/ 4349104 w 6096000"/>
              <a:gd name="connsiteY18" fmla="*/ 6548919 h 6857998"/>
              <a:gd name="connsiteX19" fmla="*/ 4383746 w 6096000"/>
              <a:gd name="connsiteY19" fmla="*/ 6548919 h 6857998"/>
              <a:gd name="connsiteX20" fmla="*/ 4383746 w 6096000"/>
              <a:gd name="connsiteY20" fmla="*/ 6488296 h 6857998"/>
              <a:gd name="connsiteX21" fmla="*/ 4419506 w 6096000"/>
              <a:gd name="connsiteY21" fmla="*/ 6446393 h 6857998"/>
              <a:gd name="connsiteX22" fmla="*/ 4432915 w 6096000"/>
              <a:gd name="connsiteY22" fmla="*/ 6446393 h 6857998"/>
              <a:gd name="connsiteX23" fmla="*/ 4432915 w 6096000"/>
              <a:gd name="connsiteY23" fmla="*/ 6414268 h 6857998"/>
              <a:gd name="connsiteX24" fmla="*/ 4415594 w 6096000"/>
              <a:gd name="connsiteY24" fmla="*/ 6414827 h 6857998"/>
              <a:gd name="connsiteX25" fmla="*/ 4382069 w 6096000"/>
              <a:gd name="connsiteY25" fmla="*/ 6439409 h 6857998"/>
              <a:gd name="connsiteX26" fmla="*/ 4382069 w 6096000"/>
              <a:gd name="connsiteY26" fmla="*/ 6414268 h 6857998"/>
              <a:gd name="connsiteX27" fmla="*/ 4288767 w 6096000"/>
              <a:gd name="connsiteY27" fmla="*/ 6414268 h 6857998"/>
              <a:gd name="connsiteX28" fmla="*/ 4288767 w 6096000"/>
              <a:gd name="connsiteY28" fmla="*/ 6548919 h 6857998"/>
              <a:gd name="connsiteX29" fmla="*/ 4323409 w 6096000"/>
              <a:gd name="connsiteY29" fmla="*/ 6548919 h 6857998"/>
              <a:gd name="connsiteX30" fmla="*/ 4323409 w 6096000"/>
              <a:gd name="connsiteY30" fmla="*/ 6414268 h 6857998"/>
              <a:gd name="connsiteX31" fmla="*/ 5112027 w 6096000"/>
              <a:gd name="connsiteY31" fmla="*/ 6410920 h 6857998"/>
              <a:gd name="connsiteX32" fmla="*/ 5041907 w 6096000"/>
              <a:gd name="connsiteY32" fmla="*/ 6481599 h 6857998"/>
              <a:gd name="connsiteX33" fmla="*/ 5112027 w 6096000"/>
              <a:gd name="connsiteY33" fmla="*/ 6552278 h 6857998"/>
              <a:gd name="connsiteX34" fmla="*/ 5178235 w 6096000"/>
              <a:gd name="connsiteY34" fmla="*/ 6501715 h 6857998"/>
              <a:gd name="connsiteX35" fmla="*/ 5141639 w 6096000"/>
              <a:gd name="connsiteY35" fmla="*/ 6501715 h 6857998"/>
              <a:gd name="connsiteX36" fmla="*/ 5111750 w 6096000"/>
              <a:gd name="connsiteY36" fmla="*/ 6522666 h 6857998"/>
              <a:gd name="connsiteX37" fmla="*/ 5077390 w 6096000"/>
              <a:gd name="connsiteY37" fmla="*/ 6481599 h 6857998"/>
              <a:gd name="connsiteX38" fmla="*/ 5111750 w 6096000"/>
              <a:gd name="connsiteY38" fmla="*/ 6440809 h 6857998"/>
              <a:gd name="connsiteX39" fmla="*/ 5141639 w 6096000"/>
              <a:gd name="connsiteY39" fmla="*/ 6461483 h 6857998"/>
              <a:gd name="connsiteX40" fmla="*/ 5178235 w 6096000"/>
              <a:gd name="connsiteY40" fmla="*/ 6461483 h 6857998"/>
              <a:gd name="connsiteX41" fmla="*/ 5112027 w 6096000"/>
              <a:gd name="connsiteY41" fmla="*/ 6410920 h 6857998"/>
              <a:gd name="connsiteX42" fmla="*/ 4914803 w 6096000"/>
              <a:gd name="connsiteY42" fmla="*/ 6410915 h 6857998"/>
              <a:gd name="connsiteX43" fmla="*/ 4871223 w 6096000"/>
              <a:gd name="connsiteY43" fmla="*/ 6436897 h 6857998"/>
              <a:gd name="connsiteX44" fmla="*/ 4871223 w 6096000"/>
              <a:gd name="connsiteY44" fmla="*/ 6414268 h 6857998"/>
              <a:gd name="connsiteX45" fmla="*/ 4838258 w 6096000"/>
              <a:gd name="connsiteY45" fmla="*/ 6414268 h 6857998"/>
              <a:gd name="connsiteX46" fmla="*/ 4838258 w 6096000"/>
              <a:gd name="connsiteY46" fmla="*/ 6548920 h 6857998"/>
              <a:gd name="connsiteX47" fmla="*/ 4873177 w 6096000"/>
              <a:gd name="connsiteY47" fmla="*/ 6548920 h 6857998"/>
              <a:gd name="connsiteX48" fmla="*/ 4873177 w 6096000"/>
              <a:gd name="connsiteY48" fmla="*/ 6479358 h 6857998"/>
              <a:gd name="connsiteX49" fmla="*/ 4903907 w 6096000"/>
              <a:gd name="connsiteY49" fmla="*/ 6440527 h 6857998"/>
              <a:gd name="connsiteX50" fmla="*/ 4930166 w 6096000"/>
              <a:gd name="connsiteY50" fmla="*/ 6476005 h 6857998"/>
              <a:gd name="connsiteX51" fmla="*/ 4930166 w 6096000"/>
              <a:gd name="connsiteY51" fmla="*/ 6548920 h 6857998"/>
              <a:gd name="connsiteX52" fmla="*/ 4965085 w 6096000"/>
              <a:gd name="connsiteY52" fmla="*/ 6548920 h 6857998"/>
              <a:gd name="connsiteX53" fmla="*/ 4965085 w 6096000"/>
              <a:gd name="connsiteY53" fmla="*/ 6472933 h 6857998"/>
              <a:gd name="connsiteX54" fmla="*/ 4914803 w 6096000"/>
              <a:gd name="connsiteY54" fmla="*/ 6410915 h 6857998"/>
              <a:gd name="connsiteX55" fmla="*/ 4752776 w 6096000"/>
              <a:gd name="connsiteY55" fmla="*/ 6410915 h 6857998"/>
              <a:gd name="connsiteX56" fmla="*/ 4682656 w 6096000"/>
              <a:gd name="connsiteY56" fmla="*/ 6482712 h 6857998"/>
              <a:gd name="connsiteX57" fmla="*/ 4752494 w 6096000"/>
              <a:gd name="connsiteY57" fmla="*/ 6552273 h 6857998"/>
              <a:gd name="connsiteX58" fmla="*/ 4816189 w 6096000"/>
              <a:gd name="connsiteY58" fmla="*/ 6506458 h 6857998"/>
              <a:gd name="connsiteX59" fmla="*/ 4780988 w 6096000"/>
              <a:gd name="connsiteY59" fmla="*/ 6506458 h 6857998"/>
              <a:gd name="connsiteX60" fmla="*/ 4752212 w 6096000"/>
              <a:gd name="connsiteY60" fmla="*/ 6523779 h 6857998"/>
              <a:gd name="connsiteX61" fmla="*/ 4717293 w 6096000"/>
              <a:gd name="connsiteY61" fmla="*/ 6489977 h 6857998"/>
              <a:gd name="connsiteX62" fmla="*/ 4818702 w 6096000"/>
              <a:gd name="connsiteY62" fmla="*/ 6489977 h 6857998"/>
              <a:gd name="connsiteX63" fmla="*/ 4820097 w 6096000"/>
              <a:gd name="connsiteY63" fmla="*/ 6476846 h 6857998"/>
              <a:gd name="connsiteX64" fmla="*/ 4752776 w 6096000"/>
              <a:gd name="connsiteY64" fmla="*/ 6410915 h 6857998"/>
              <a:gd name="connsiteX65" fmla="*/ 4523427 w 6096000"/>
              <a:gd name="connsiteY65" fmla="*/ 6410915 h 6857998"/>
              <a:gd name="connsiteX66" fmla="*/ 4480683 w 6096000"/>
              <a:gd name="connsiteY66" fmla="*/ 6432425 h 6857998"/>
              <a:gd name="connsiteX67" fmla="*/ 4480683 w 6096000"/>
              <a:gd name="connsiteY67" fmla="*/ 6414268 h 6857998"/>
              <a:gd name="connsiteX68" fmla="*/ 4447718 w 6096000"/>
              <a:gd name="connsiteY68" fmla="*/ 6414268 h 6857998"/>
              <a:gd name="connsiteX69" fmla="*/ 4447718 w 6096000"/>
              <a:gd name="connsiteY69" fmla="*/ 6548920 h 6857998"/>
              <a:gd name="connsiteX70" fmla="*/ 4482637 w 6096000"/>
              <a:gd name="connsiteY70" fmla="*/ 6548920 h 6857998"/>
              <a:gd name="connsiteX71" fmla="*/ 4482637 w 6096000"/>
              <a:gd name="connsiteY71" fmla="*/ 6479358 h 6857998"/>
              <a:gd name="connsiteX72" fmla="*/ 4513644 w 6096000"/>
              <a:gd name="connsiteY72" fmla="*/ 6440527 h 6857998"/>
              <a:gd name="connsiteX73" fmla="*/ 4538226 w 6096000"/>
              <a:gd name="connsiteY73" fmla="*/ 6476005 h 6857998"/>
              <a:gd name="connsiteX74" fmla="*/ 4538226 w 6096000"/>
              <a:gd name="connsiteY74" fmla="*/ 6548920 h 6857998"/>
              <a:gd name="connsiteX75" fmla="*/ 4573145 w 6096000"/>
              <a:gd name="connsiteY75" fmla="*/ 6548920 h 6857998"/>
              <a:gd name="connsiteX76" fmla="*/ 4573145 w 6096000"/>
              <a:gd name="connsiteY76" fmla="*/ 6479358 h 6857998"/>
              <a:gd name="connsiteX77" fmla="*/ 4604434 w 6096000"/>
              <a:gd name="connsiteY77" fmla="*/ 6440527 h 6857998"/>
              <a:gd name="connsiteX78" fmla="*/ 4628738 w 6096000"/>
              <a:gd name="connsiteY78" fmla="*/ 6476005 h 6857998"/>
              <a:gd name="connsiteX79" fmla="*/ 4628738 w 6096000"/>
              <a:gd name="connsiteY79" fmla="*/ 6548920 h 6857998"/>
              <a:gd name="connsiteX80" fmla="*/ 4663657 w 6096000"/>
              <a:gd name="connsiteY80" fmla="*/ 6548920 h 6857998"/>
              <a:gd name="connsiteX81" fmla="*/ 4663657 w 6096000"/>
              <a:gd name="connsiteY81" fmla="*/ 6472933 h 6857998"/>
              <a:gd name="connsiteX82" fmla="*/ 4611704 w 6096000"/>
              <a:gd name="connsiteY82" fmla="*/ 6410915 h 6857998"/>
              <a:gd name="connsiteX83" fmla="*/ 4565330 w 6096000"/>
              <a:gd name="connsiteY83" fmla="*/ 6435220 h 6857998"/>
              <a:gd name="connsiteX84" fmla="*/ 4523427 w 6096000"/>
              <a:gd name="connsiteY84" fmla="*/ 6410915 h 6857998"/>
              <a:gd name="connsiteX85" fmla="*/ 3960426 w 6096000"/>
              <a:gd name="connsiteY85" fmla="*/ 6410915 h 6857998"/>
              <a:gd name="connsiteX86" fmla="*/ 3917682 w 6096000"/>
              <a:gd name="connsiteY86" fmla="*/ 6432425 h 6857998"/>
              <a:gd name="connsiteX87" fmla="*/ 3917682 w 6096000"/>
              <a:gd name="connsiteY87" fmla="*/ 6414268 h 6857998"/>
              <a:gd name="connsiteX88" fmla="*/ 3884717 w 6096000"/>
              <a:gd name="connsiteY88" fmla="*/ 6414268 h 6857998"/>
              <a:gd name="connsiteX89" fmla="*/ 3884717 w 6096000"/>
              <a:gd name="connsiteY89" fmla="*/ 6548920 h 6857998"/>
              <a:gd name="connsiteX90" fmla="*/ 3919636 w 6096000"/>
              <a:gd name="connsiteY90" fmla="*/ 6548920 h 6857998"/>
              <a:gd name="connsiteX91" fmla="*/ 3919636 w 6096000"/>
              <a:gd name="connsiteY91" fmla="*/ 6479358 h 6857998"/>
              <a:gd name="connsiteX92" fmla="*/ 3950643 w 6096000"/>
              <a:gd name="connsiteY92" fmla="*/ 6440527 h 6857998"/>
              <a:gd name="connsiteX93" fmla="*/ 3975225 w 6096000"/>
              <a:gd name="connsiteY93" fmla="*/ 6476005 h 6857998"/>
              <a:gd name="connsiteX94" fmla="*/ 3975225 w 6096000"/>
              <a:gd name="connsiteY94" fmla="*/ 6548920 h 6857998"/>
              <a:gd name="connsiteX95" fmla="*/ 4010144 w 6096000"/>
              <a:gd name="connsiteY95" fmla="*/ 6548920 h 6857998"/>
              <a:gd name="connsiteX96" fmla="*/ 4010144 w 6096000"/>
              <a:gd name="connsiteY96" fmla="*/ 6479358 h 6857998"/>
              <a:gd name="connsiteX97" fmla="*/ 4041433 w 6096000"/>
              <a:gd name="connsiteY97" fmla="*/ 6440527 h 6857998"/>
              <a:gd name="connsiteX98" fmla="*/ 4065737 w 6096000"/>
              <a:gd name="connsiteY98" fmla="*/ 6476005 h 6857998"/>
              <a:gd name="connsiteX99" fmla="*/ 4065737 w 6096000"/>
              <a:gd name="connsiteY99" fmla="*/ 6548920 h 6857998"/>
              <a:gd name="connsiteX100" fmla="*/ 4100657 w 6096000"/>
              <a:gd name="connsiteY100" fmla="*/ 6548920 h 6857998"/>
              <a:gd name="connsiteX101" fmla="*/ 4100657 w 6096000"/>
              <a:gd name="connsiteY101" fmla="*/ 6472933 h 6857998"/>
              <a:gd name="connsiteX102" fmla="*/ 4048703 w 6096000"/>
              <a:gd name="connsiteY102" fmla="*/ 6410915 h 6857998"/>
              <a:gd name="connsiteX103" fmla="*/ 4002329 w 6096000"/>
              <a:gd name="connsiteY103" fmla="*/ 6435220 h 6857998"/>
              <a:gd name="connsiteX104" fmla="*/ 3960426 w 6096000"/>
              <a:gd name="connsiteY104" fmla="*/ 6410915 h 6857998"/>
              <a:gd name="connsiteX105" fmla="*/ 3807063 w 6096000"/>
              <a:gd name="connsiteY105" fmla="*/ 6410915 h 6857998"/>
              <a:gd name="connsiteX106" fmla="*/ 3753987 w 6096000"/>
              <a:gd name="connsiteY106" fmla="*/ 6453377 h 6857998"/>
              <a:gd name="connsiteX107" fmla="*/ 3770749 w 6096000"/>
              <a:gd name="connsiteY107" fmla="*/ 6480476 h 6857998"/>
              <a:gd name="connsiteX108" fmla="*/ 3804833 w 6096000"/>
              <a:gd name="connsiteY108" fmla="*/ 6492490 h 6857998"/>
              <a:gd name="connsiteX109" fmla="*/ 3831091 w 6096000"/>
              <a:gd name="connsiteY109" fmla="*/ 6510370 h 6857998"/>
              <a:gd name="connsiteX110" fmla="*/ 3810417 w 6096000"/>
              <a:gd name="connsiteY110" fmla="*/ 6525178 h 6857998"/>
              <a:gd name="connsiteX111" fmla="*/ 3784158 w 6096000"/>
              <a:gd name="connsiteY111" fmla="*/ 6506181 h 6857998"/>
              <a:gd name="connsiteX112" fmla="*/ 3749239 w 6096000"/>
              <a:gd name="connsiteY112" fmla="*/ 6506181 h 6857998"/>
              <a:gd name="connsiteX113" fmla="*/ 3810976 w 6096000"/>
              <a:gd name="connsiteY113" fmla="*/ 6552273 h 6857998"/>
              <a:gd name="connsiteX114" fmla="*/ 3865728 w 6096000"/>
              <a:gd name="connsiteY114" fmla="*/ 6508416 h 6857998"/>
              <a:gd name="connsiteX115" fmla="*/ 3840024 w 6096000"/>
              <a:gd name="connsiteY115" fmla="*/ 6474328 h 6857998"/>
              <a:gd name="connsiteX116" fmla="*/ 3815160 w 6096000"/>
              <a:gd name="connsiteY116" fmla="*/ 6467067 h 6857998"/>
              <a:gd name="connsiteX117" fmla="*/ 3787784 w 6096000"/>
              <a:gd name="connsiteY117" fmla="*/ 6451146 h 6857998"/>
              <a:gd name="connsiteX118" fmla="*/ 3806781 w 6096000"/>
              <a:gd name="connsiteY118" fmla="*/ 6438014 h 6857998"/>
              <a:gd name="connsiteX119" fmla="*/ 3828015 w 6096000"/>
              <a:gd name="connsiteY119" fmla="*/ 6452541 h 6857998"/>
              <a:gd name="connsiteX120" fmla="*/ 3860698 w 6096000"/>
              <a:gd name="connsiteY120" fmla="*/ 6452541 h 6857998"/>
              <a:gd name="connsiteX121" fmla="*/ 3807063 w 6096000"/>
              <a:gd name="connsiteY121" fmla="*/ 6410915 h 6857998"/>
              <a:gd name="connsiteX122" fmla="*/ 5481547 w 6096000"/>
              <a:gd name="connsiteY122" fmla="*/ 6410876 h 6857998"/>
              <a:gd name="connsiteX123" fmla="*/ 5410674 w 6096000"/>
              <a:gd name="connsiteY123" fmla="*/ 6481749 h 6857998"/>
              <a:gd name="connsiteX124" fmla="*/ 5481547 w 6096000"/>
              <a:gd name="connsiteY124" fmla="*/ 6552628 h 6857998"/>
              <a:gd name="connsiteX125" fmla="*/ 5533617 w 6096000"/>
              <a:gd name="connsiteY125" fmla="*/ 6529718 h 6857998"/>
              <a:gd name="connsiteX126" fmla="*/ 5585688 w 6096000"/>
              <a:gd name="connsiteY126" fmla="*/ 6552628 h 6857998"/>
              <a:gd name="connsiteX127" fmla="*/ 5655754 w 6096000"/>
              <a:gd name="connsiteY127" fmla="*/ 6491912 h 6857998"/>
              <a:gd name="connsiteX128" fmla="*/ 5725821 w 6096000"/>
              <a:gd name="connsiteY128" fmla="*/ 6552628 h 6857998"/>
              <a:gd name="connsiteX129" fmla="*/ 5796694 w 6096000"/>
              <a:gd name="connsiteY129" fmla="*/ 6481754 h 6857998"/>
              <a:gd name="connsiteX130" fmla="*/ 5725821 w 6096000"/>
              <a:gd name="connsiteY130" fmla="*/ 6410876 h 6857998"/>
              <a:gd name="connsiteX131" fmla="*/ 5655754 w 6096000"/>
              <a:gd name="connsiteY131" fmla="*/ 6471592 h 6857998"/>
              <a:gd name="connsiteX132" fmla="*/ 5585688 w 6096000"/>
              <a:gd name="connsiteY132" fmla="*/ 6410876 h 6857998"/>
              <a:gd name="connsiteX133" fmla="*/ 5533617 w 6096000"/>
              <a:gd name="connsiteY133" fmla="*/ 6433786 h 6857998"/>
              <a:gd name="connsiteX134" fmla="*/ 5481547 w 6096000"/>
              <a:gd name="connsiteY134" fmla="*/ 6410876 h 6857998"/>
              <a:gd name="connsiteX135" fmla="*/ 5196678 w 6096000"/>
              <a:gd name="connsiteY135" fmla="*/ 6353368 h 6857998"/>
              <a:gd name="connsiteX136" fmla="*/ 5196678 w 6096000"/>
              <a:gd name="connsiteY136" fmla="*/ 6548920 h 6857998"/>
              <a:gd name="connsiteX137" fmla="*/ 5231597 w 6096000"/>
              <a:gd name="connsiteY137" fmla="*/ 6548920 h 6857998"/>
              <a:gd name="connsiteX138" fmla="*/ 5231597 w 6096000"/>
              <a:gd name="connsiteY138" fmla="*/ 6479359 h 6857998"/>
              <a:gd name="connsiteX139" fmla="*/ 5262604 w 6096000"/>
              <a:gd name="connsiteY139" fmla="*/ 6440527 h 6857998"/>
              <a:gd name="connsiteX140" fmla="*/ 5288586 w 6096000"/>
              <a:gd name="connsiteY140" fmla="*/ 6476005 h 6857998"/>
              <a:gd name="connsiteX141" fmla="*/ 5288586 w 6096000"/>
              <a:gd name="connsiteY141" fmla="*/ 6548920 h 6857998"/>
              <a:gd name="connsiteX142" fmla="*/ 5323228 w 6096000"/>
              <a:gd name="connsiteY142" fmla="*/ 6548920 h 6857998"/>
              <a:gd name="connsiteX143" fmla="*/ 5323228 w 6096000"/>
              <a:gd name="connsiteY143" fmla="*/ 6472934 h 6857998"/>
              <a:gd name="connsiteX144" fmla="*/ 5273500 w 6096000"/>
              <a:gd name="connsiteY144" fmla="*/ 6410915 h 6857998"/>
              <a:gd name="connsiteX145" fmla="*/ 5231597 w 6096000"/>
              <a:gd name="connsiteY145" fmla="*/ 6434938 h 6857998"/>
              <a:gd name="connsiteX146" fmla="*/ 5231597 w 6096000"/>
              <a:gd name="connsiteY146" fmla="*/ 6353368 h 6857998"/>
              <a:gd name="connsiteX147" fmla="*/ 5005597 w 6096000"/>
              <a:gd name="connsiteY147" fmla="*/ 6353368 h 6857998"/>
              <a:gd name="connsiteX148" fmla="*/ 4984087 w 6096000"/>
              <a:gd name="connsiteY148" fmla="*/ 6373202 h 6857998"/>
              <a:gd name="connsiteX149" fmla="*/ 5005597 w 6096000"/>
              <a:gd name="connsiteY149" fmla="*/ 6393317 h 6857998"/>
              <a:gd name="connsiteX150" fmla="*/ 5027390 w 6096000"/>
              <a:gd name="connsiteY150" fmla="*/ 6373202 h 6857998"/>
              <a:gd name="connsiteX151" fmla="*/ 5005597 w 6096000"/>
              <a:gd name="connsiteY151" fmla="*/ 6353368 h 6857998"/>
              <a:gd name="connsiteX152" fmla="*/ 4305806 w 6096000"/>
              <a:gd name="connsiteY152" fmla="*/ 6353368 h 6857998"/>
              <a:gd name="connsiteX153" fmla="*/ 4284296 w 6096000"/>
              <a:gd name="connsiteY153" fmla="*/ 6373202 h 6857998"/>
              <a:gd name="connsiteX154" fmla="*/ 4305806 w 6096000"/>
              <a:gd name="connsiteY154" fmla="*/ 6393317 h 6857998"/>
              <a:gd name="connsiteX155" fmla="*/ 4327599 w 6096000"/>
              <a:gd name="connsiteY155" fmla="*/ 6373202 h 6857998"/>
              <a:gd name="connsiteX156" fmla="*/ 4305806 w 6096000"/>
              <a:gd name="connsiteY156" fmla="*/ 6353368 h 6857998"/>
              <a:gd name="connsiteX157" fmla="*/ 4253008 w 6096000"/>
              <a:gd name="connsiteY157" fmla="*/ 6353368 h 6857998"/>
              <a:gd name="connsiteX158" fmla="*/ 4207192 w 6096000"/>
              <a:gd name="connsiteY158" fmla="*/ 6398624 h 6857998"/>
              <a:gd name="connsiteX159" fmla="*/ 4207192 w 6096000"/>
              <a:gd name="connsiteY159" fmla="*/ 6414269 h 6857998"/>
              <a:gd name="connsiteX160" fmla="*/ 4185959 w 6096000"/>
              <a:gd name="connsiteY160" fmla="*/ 6414269 h 6857998"/>
              <a:gd name="connsiteX161" fmla="*/ 4185959 w 6096000"/>
              <a:gd name="connsiteY161" fmla="*/ 6443040 h 6857998"/>
              <a:gd name="connsiteX162" fmla="*/ 4207192 w 6096000"/>
              <a:gd name="connsiteY162" fmla="*/ 6443040 h 6857998"/>
              <a:gd name="connsiteX163" fmla="*/ 4207192 w 6096000"/>
              <a:gd name="connsiteY163" fmla="*/ 6548915 h 6857998"/>
              <a:gd name="connsiteX164" fmla="*/ 4242111 w 6096000"/>
              <a:gd name="connsiteY164" fmla="*/ 6548915 h 6857998"/>
              <a:gd name="connsiteX165" fmla="*/ 4242111 w 6096000"/>
              <a:gd name="connsiteY165" fmla="*/ 6443040 h 6857998"/>
              <a:gd name="connsiteX166" fmla="*/ 4270606 w 6096000"/>
              <a:gd name="connsiteY166" fmla="*/ 6443040 h 6857998"/>
              <a:gd name="connsiteX167" fmla="*/ 4270606 w 6096000"/>
              <a:gd name="connsiteY167" fmla="*/ 6414269 h 6857998"/>
              <a:gd name="connsiteX168" fmla="*/ 4242111 w 6096000"/>
              <a:gd name="connsiteY168" fmla="*/ 6414269 h 6857998"/>
              <a:gd name="connsiteX169" fmla="*/ 4242111 w 6096000"/>
              <a:gd name="connsiteY169" fmla="*/ 6398624 h 6857998"/>
              <a:gd name="connsiteX170" fmla="*/ 4258592 w 6096000"/>
              <a:gd name="connsiteY170" fmla="*/ 6382703 h 6857998"/>
              <a:gd name="connsiteX171" fmla="*/ 4270606 w 6096000"/>
              <a:gd name="connsiteY171" fmla="*/ 6382703 h 6857998"/>
              <a:gd name="connsiteX172" fmla="*/ 4270606 w 6096000"/>
              <a:gd name="connsiteY172" fmla="*/ 6353368 h 6857998"/>
              <a:gd name="connsiteX173" fmla="*/ 3697830 w 6096000"/>
              <a:gd name="connsiteY173" fmla="*/ 6353368 h 6857998"/>
              <a:gd name="connsiteX174" fmla="*/ 3697830 w 6096000"/>
              <a:gd name="connsiteY174" fmla="*/ 6432708 h 6857998"/>
              <a:gd name="connsiteX175" fmla="*/ 3655368 w 6096000"/>
              <a:gd name="connsiteY175" fmla="*/ 6410915 h 6857998"/>
              <a:gd name="connsiteX176" fmla="*/ 3591955 w 6096000"/>
              <a:gd name="connsiteY176" fmla="*/ 6481312 h 6857998"/>
              <a:gd name="connsiteX177" fmla="*/ 3655368 w 6096000"/>
              <a:gd name="connsiteY177" fmla="*/ 6552268 h 6857998"/>
              <a:gd name="connsiteX178" fmla="*/ 3697830 w 6096000"/>
              <a:gd name="connsiteY178" fmla="*/ 6529640 h 6857998"/>
              <a:gd name="connsiteX179" fmla="*/ 3697553 w 6096000"/>
              <a:gd name="connsiteY179" fmla="*/ 6548915 h 6857998"/>
              <a:gd name="connsiteX180" fmla="*/ 3732754 w 6096000"/>
              <a:gd name="connsiteY180" fmla="*/ 6548915 h 6857998"/>
              <a:gd name="connsiteX181" fmla="*/ 3732754 w 6096000"/>
              <a:gd name="connsiteY181" fmla="*/ 6353368 h 6857998"/>
              <a:gd name="connsiteX182" fmla="*/ 0 w 6096000"/>
              <a:gd name="connsiteY182" fmla="*/ 0 h 6857998"/>
              <a:gd name="connsiteX183" fmla="*/ 6096000 w 6096000"/>
              <a:gd name="connsiteY183" fmla="*/ 0 h 6857998"/>
              <a:gd name="connsiteX184" fmla="*/ 6096000 w 6096000"/>
              <a:gd name="connsiteY184" fmla="*/ 6857998 h 6857998"/>
              <a:gd name="connsiteX185" fmla="*/ 0 w 6096000"/>
              <a:gd name="connsiteY185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6096000" h="6857998">
                <a:moveTo>
                  <a:pt x="4122735" y="6463991"/>
                </a:moveTo>
                <a:lnTo>
                  <a:pt x="4122735" y="6493321"/>
                </a:lnTo>
                <a:lnTo>
                  <a:pt x="4184564" y="6493321"/>
                </a:lnTo>
                <a:lnTo>
                  <a:pt x="4184564" y="6463991"/>
                </a:lnTo>
                <a:close/>
                <a:moveTo>
                  <a:pt x="3662911" y="6441363"/>
                </a:moveTo>
                <a:cubicBezTo>
                  <a:pt x="3685816" y="6441363"/>
                  <a:pt x="3698389" y="6458402"/>
                  <a:pt x="3698389" y="6481589"/>
                </a:cubicBezTo>
                <a:cubicBezTo>
                  <a:pt x="3698389" y="6503941"/>
                  <a:pt x="3686657" y="6521820"/>
                  <a:pt x="3662911" y="6521820"/>
                </a:cubicBezTo>
                <a:cubicBezTo>
                  <a:pt x="3640283" y="6521820"/>
                  <a:pt x="3627151" y="6504499"/>
                  <a:pt x="3627151" y="6481312"/>
                </a:cubicBezTo>
                <a:cubicBezTo>
                  <a:pt x="3627151" y="6458684"/>
                  <a:pt x="3640283" y="6441363"/>
                  <a:pt x="3662911" y="6441363"/>
                </a:cubicBezTo>
                <a:close/>
                <a:moveTo>
                  <a:pt x="4752776" y="6439132"/>
                </a:moveTo>
                <a:cubicBezTo>
                  <a:pt x="4768138" y="6439132"/>
                  <a:pt x="4783506" y="6448629"/>
                  <a:pt x="4784901" y="6468185"/>
                </a:cubicBezTo>
                <a:lnTo>
                  <a:pt x="4717857" y="6468185"/>
                </a:lnTo>
                <a:cubicBezTo>
                  <a:pt x="4721210" y="6447793"/>
                  <a:pt x="4737414" y="6439132"/>
                  <a:pt x="4752776" y="6439132"/>
                </a:cubicBezTo>
                <a:close/>
                <a:moveTo>
                  <a:pt x="4988277" y="6414268"/>
                </a:moveTo>
                <a:lnTo>
                  <a:pt x="4988277" y="6548919"/>
                </a:lnTo>
                <a:lnTo>
                  <a:pt x="5022919" y="6548919"/>
                </a:lnTo>
                <a:lnTo>
                  <a:pt x="5022919" y="6414268"/>
                </a:lnTo>
                <a:close/>
                <a:moveTo>
                  <a:pt x="4349104" y="6414268"/>
                </a:moveTo>
                <a:lnTo>
                  <a:pt x="4349104" y="6548919"/>
                </a:lnTo>
                <a:lnTo>
                  <a:pt x="4383746" y="6548919"/>
                </a:lnTo>
                <a:lnTo>
                  <a:pt x="4383746" y="6488296"/>
                </a:lnTo>
                <a:cubicBezTo>
                  <a:pt x="4383746" y="6462596"/>
                  <a:pt x="4397437" y="6446393"/>
                  <a:pt x="4419506" y="6446393"/>
                </a:cubicBezTo>
                <a:lnTo>
                  <a:pt x="4432915" y="6446393"/>
                </a:lnTo>
                <a:lnTo>
                  <a:pt x="4432915" y="6414268"/>
                </a:lnTo>
                <a:cubicBezTo>
                  <a:pt x="4427326" y="6414268"/>
                  <a:pt x="4419506" y="6414545"/>
                  <a:pt x="4415594" y="6414827"/>
                </a:cubicBezTo>
                <a:cubicBezTo>
                  <a:pt x="4401903" y="6415945"/>
                  <a:pt x="4390730" y="6424046"/>
                  <a:pt x="4382069" y="6439409"/>
                </a:cubicBezTo>
                <a:lnTo>
                  <a:pt x="4382069" y="6414268"/>
                </a:lnTo>
                <a:close/>
                <a:moveTo>
                  <a:pt x="4288767" y="6414268"/>
                </a:moveTo>
                <a:lnTo>
                  <a:pt x="4288767" y="6548919"/>
                </a:lnTo>
                <a:lnTo>
                  <a:pt x="4323409" y="6548919"/>
                </a:lnTo>
                <a:lnTo>
                  <a:pt x="4323409" y="6414268"/>
                </a:lnTo>
                <a:close/>
                <a:moveTo>
                  <a:pt x="5112027" y="6410920"/>
                </a:moveTo>
                <a:cubicBezTo>
                  <a:pt x="5069565" y="6410920"/>
                  <a:pt x="5041907" y="6442768"/>
                  <a:pt x="5041907" y="6481599"/>
                </a:cubicBezTo>
                <a:cubicBezTo>
                  <a:pt x="5041907" y="6520707"/>
                  <a:pt x="5069283" y="6552278"/>
                  <a:pt x="5112027" y="6552278"/>
                </a:cubicBezTo>
                <a:cubicBezTo>
                  <a:pt x="5149459" y="6552278"/>
                  <a:pt x="5172087" y="6530209"/>
                  <a:pt x="5178235" y="6501715"/>
                </a:cubicBezTo>
                <a:lnTo>
                  <a:pt x="5141639" y="6501715"/>
                </a:lnTo>
                <a:cubicBezTo>
                  <a:pt x="5137168" y="6516241"/>
                  <a:pt x="5125995" y="6522666"/>
                  <a:pt x="5111750" y="6522666"/>
                </a:cubicBezTo>
                <a:cubicBezTo>
                  <a:pt x="5091635" y="6522666"/>
                  <a:pt x="5077390" y="6505627"/>
                  <a:pt x="5077390" y="6481599"/>
                </a:cubicBezTo>
                <a:cubicBezTo>
                  <a:pt x="5077390" y="6458407"/>
                  <a:pt x="5090522" y="6440809"/>
                  <a:pt x="5111750" y="6440809"/>
                </a:cubicBezTo>
                <a:cubicBezTo>
                  <a:pt x="5126277" y="6440809"/>
                  <a:pt x="5137450" y="6447793"/>
                  <a:pt x="5141639" y="6461483"/>
                </a:cubicBezTo>
                <a:lnTo>
                  <a:pt x="5178235" y="6461483"/>
                </a:lnTo>
                <a:cubicBezTo>
                  <a:pt x="5170974" y="6427123"/>
                  <a:pt x="5143593" y="6410920"/>
                  <a:pt x="5112027" y="6410920"/>
                </a:cubicBezTo>
                <a:close/>
                <a:moveTo>
                  <a:pt x="4914803" y="6410915"/>
                </a:moveTo>
                <a:cubicBezTo>
                  <a:pt x="4896087" y="6410915"/>
                  <a:pt x="4879325" y="6420970"/>
                  <a:pt x="4871223" y="6436897"/>
                </a:cubicBezTo>
                <a:lnTo>
                  <a:pt x="4871223" y="6414268"/>
                </a:lnTo>
                <a:lnTo>
                  <a:pt x="4838258" y="6414268"/>
                </a:lnTo>
                <a:lnTo>
                  <a:pt x="4838258" y="6548920"/>
                </a:lnTo>
                <a:lnTo>
                  <a:pt x="4873177" y="6548920"/>
                </a:lnTo>
                <a:lnTo>
                  <a:pt x="4873177" y="6479358"/>
                </a:lnTo>
                <a:cubicBezTo>
                  <a:pt x="4873177" y="6455612"/>
                  <a:pt x="4884909" y="6440527"/>
                  <a:pt x="4903907" y="6440527"/>
                </a:cubicBezTo>
                <a:cubicBezTo>
                  <a:pt x="4920110" y="6440527"/>
                  <a:pt x="4930166" y="6454218"/>
                  <a:pt x="4930166" y="6476005"/>
                </a:cubicBezTo>
                <a:lnTo>
                  <a:pt x="4930166" y="6548920"/>
                </a:lnTo>
                <a:lnTo>
                  <a:pt x="4965085" y="6548920"/>
                </a:lnTo>
                <a:lnTo>
                  <a:pt x="4965085" y="6472933"/>
                </a:lnTo>
                <a:cubicBezTo>
                  <a:pt x="4965089" y="6440527"/>
                  <a:pt x="4954193" y="6410915"/>
                  <a:pt x="4914803" y="6410915"/>
                </a:cubicBezTo>
                <a:close/>
                <a:moveTo>
                  <a:pt x="4752776" y="6410915"/>
                </a:moveTo>
                <a:cubicBezTo>
                  <a:pt x="4707802" y="6410915"/>
                  <a:pt x="4682656" y="6443599"/>
                  <a:pt x="4682656" y="6482712"/>
                </a:cubicBezTo>
                <a:cubicBezTo>
                  <a:pt x="4682656" y="6522938"/>
                  <a:pt x="4710032" y="6552273"/>
                  <a:pt x="4752494" y="6552273"/>
                </a:cubicBezTo>
                <a:cubicBezTo>
                  <a:pt x="4778476" y="6552273"/>
                  <a:pt x="4805570" y="6539423"/>
                  <a:pt x="4816189" y="6506458"/>
                </a:cubicBezTo>
                <a:lnTo>
                  <a:pt x="4780988" y="6506458"/>
                </a:lnTo>
                <a:cubicBezTo>
                  <a:pt x="4775681" y="6517354"/>
                  <a:pt x="4765067" y="6523779"/>
                  <a:pt x="4752212" y="6523779"/>
                </a:cubicBezTo>
                <a:cubicBezTo>
                  <a:pt x="4735173" y="6523779"/>
                  <a:pt x="4718411" y="6512883"/>
                  <a:pt x="4717293" y="6489977"/>
                </a:cubicBezTo>
                <a:lnTo>
                  <a:pt x="4818702" y="6489977"/>
                </a:lnTo>
                <a:cubicBezTo>
                  <a:pt x="4819538" y="6486624"/>
                  <a:pt x="4820097" y="6479640"/>
                  <a:pt x="4820097" y="6476846"/>
                </a:cubicBezTo>
                <a:cubicBezTo>
                  <a:pt x="4820102" y="6438850"/>
                  <a:pt x="4791331" y="6410915"/>
                  <a:pt x="4752776" y="6410915"/>
                </a:cubicBezTo>
                <a:close/>
                <a:moveTo>
                  <a:pt x="4523427" y="6410915"/>
                </a:moveTo>
                <a:cubicBezTo>
                  <a:pt x="4506388" y="6410915"/>
                  <a:pt x="4489903" y="6419294"/>
                  <a:pt x="4480683" y="6432425"/>
                </a:cubicBezTo>
                <a:lnTo>
                  <a:pt x="4480683" y="6414268"/>
                </a:lnTo>
                <a:lnTo>
                  <a:pt x="4447718" y="6414268"/>
                </a:lnTo>
                <a:lnTo>
                  <a:pt x="4447718" y="6548920"/>
                </a:lnTo>
                <a:lnTo>
                  <a:pt x="4482637" y="6548920"/>
                </a:lnTo>
                <a:lnTo>
                  <a:pt x="4482637" y="6479358"/>
                </a:lnTo>
                <a:cubicBezTo>
                  <a:pt x="4482637" y="6455612"/>
                  <a:pt x="4494651" y="6440527"/>
                  <a:pt x="4513644" y="6440527"/>
                </a:cubicBezTo>
                <a:cubicBezTo>
                  <a:pt x="4528729" y="6440527"/>
                  <a:pt x="4538226" y="6454218"/>
                  <a:pt x="4538226" y="6476005"/>
                </a:cubicBezTo>
                <a:lnTo>
                  <a:pt x="4538226" y="6548920"/>
                </a:lnTo>
                <a:lnTo>
                  <a:pt x="4573145" y="6548920"/>
                </a:lnTo>
                <a:lnTo>
                  <a:pt x="4573145" y="6479358"/>
                </a:lnTo>
                <a:cubicBezTo>
                  <a:pt x="4573145" y="6455612"/>
                  <a:pt x="4585159" y="6440527"/>
                  <a:pt x="4604434" y="6440527"/>
                </a:cubicBezTo>
                <a:cubicBezTo>
                  <a:pt x="4619237" y="6440527"/>
                  <a:pt x="4628738" y="6454218"/>
                  <a:pt x="4628738" y="6476005"/>
                </a:cubicBezTo>
                <a:lnTo>
                  <a:pt x="4628738" y="6548920"/>
                </a:lnTo>
                <a:lnTo>
                  <a:pt x="4663657" y="6548920"/>
                </a:lnTo>
                <a:lnTo>
                  <a:pt x="4663657" y="6472933"/>
                </a:lnTo>
                <a:cubicBezTo>
                  <a:pt x="4663662" y="6434938"/>
                  <a:pt x="4643547" y="6410915"/>
                  <a:pt x="4611704" y="6410915"/>
                </a:cubicBezTo>
                <a:cubicBezTo>
                  <a:pt x="4592429" y="6410915"/>
                  <a:pt x="4574549" y="6420411"/>
                  <a:pt x="4565330" y="6435220"/>
                </a:cubicBezTo>
                <a:cubicBezTo>
                  <a:pt x="4556951" y="6420416"/>
                  <a:pt x="4540748" y="6410915"/>
                  <a:pt x="4523427" y="6410915"/>
                </a:cubicBezTo>
                <a:close/>
                <a:moveTo>
                  <a:pt x="3960426" y="6410915"/>
                </a:moveTo>
                <a:cubicBezTo>
                  <a:pt x="3943387" y="6410915"/>
                  <a:pt x="3926902" y="6419294"/>
                  <a:pt x="3917682" y="6432425"/>
                </a:cubicBezTo>
                <a:lnTo>
                  <a:pt x="3917682" y="6414268"/>
                </a:lnTo>
                <a:lnTo>
                  <a:pt x="3884717" y="6414268"/>
                </a:lnTo>
                <a:lnTo>
                  <a:pt x="3884717" y="6548920"/>
                </a:lnTo>
                <a:lnTo>
                  <a:pt x="3919636" y="6548920"/>
                </a:lnTo>
                <a:lnTo>
                  <a:pt x="3919636" y="6479358"/>
                </a:lnTo>
                <a:cubicBezTo>
                  <a:pt x="3919636" y="6455612"/>
                  <a:pt x="3931650" y="6440527"/>
                  <a:pt x="3950643" y="6440527"/>
                </a:cubicBezTo>
                <a:cubicBezTo>
                  <a:pt x="3965728" y="6440527"/>
                  <a:pt x="3975225" y="6454218"/>
                  <a:pt x="3975225" y="6476005"/>
                </a:cubicBezTo>
                <a:lnTo>
                  <a:pt x="3975225" y="6548920"/>
                </a:lnTo>
                <a:lnTo>
                  <a:pt x="4010144" y="6548920"/>
                </a:lnTo>
                <a:lnTo>
                  <a:pt x="4010144" y="6479358"/>
                </a:lnTo>
                <a:cubicBezTo>
                  <a:pt x="4010144" y="6455612"/>
                  <a:pt x="4022158" y="6440527"/>
                  <a:pt x="4041433" y="6440527"/>
                </a:cubicBezTo>
                <a:cubicBezTo>
                  <a:pt x="4056241" y="6440527"/>
                  <a:pt x="4065737" y="6454218"/>
                  <a:pt x="4065737" y="6476005"/>
                </a:cubicBezTo>
                <a:lnTo>
                  <a:pt x="4065737" y="6548920"/>
                </a:lnTo>
                <a:lnTo>
                  <a:pt x="4100657" y="6548920"/>
                </a:lnTo>
                <a:lnTo>
                  <a:pt x="4100657" y="6472933"/>
                </a:lnTo>
                <a:cubicBezTo>
                  <a:pt x="4100666" y="6434938"/>
                  <a:pt x="4080551" y="6410915"/>
                  <a:pt x="4048703" y="6410915"/>
                </a:cubicBezTo>
                <a:cubicBezTo>
                  <a:pt x="4029428" y="6410915"/>
                  <a:pt x="4011548" y="6420411"/>
                  <a:pt x="4002329" y="6435220"/>
                </a:cubicBezTo>
                <a:cubicBezTo>
                  <a:pt x="3993950" y="6420416"/>
                  <a:pt x="3977747" y="6410915"/>
                  <a:pt x="3960426" y="6410915"/>
                </a:cubicBezTo>
                <a:close/>
                <a:moveTo>
                  <a:pt x="3807063" y="6410915"/>
                </a:moveTo>
                <a:cubicBezTo>
                  <a:pt x="3774380" y="6410915"/>
                  <a:pt x="3753987" y="6427395"/>
                  <a:pt x="3753987" y="6453377"/>
                </a:cubicBezTo>
                <a:cubicBezTo>
                  <a:pt x="3753987" y="6465950"/>
                  <a:pt x="3760694" y="6474887"/>
                  <a:pt x="3770749" y="6480476"/>
                </a:cubicBezTo>
                <a:cubicBezTo>
                  <a:pt x="3782204" y="6486901"/>
                  <a:pt x="3795331" y="6490254"/>
                  <a:pt x="3804833" y="6492490"/>
                </a:cubicBezTo>
                <a:cubicBezTo>
                  <a:pt x="3828856" y="6498079"/>
                  <a:pt x="3831091" y="6503386"/>
                  <a:pt x="3831091" y="6510370"/>
                </a:cubicBezTo>
                <a:cubicBezTo>
                  <a:pt x="3831091" y="6519589"/>
                  <a:pt x="3822990" y="6525178"/>
                  <a:pt x="3810417" y="6525178"/>
                </a:cubicBezTo>
                <a:cubicBezTo>
                  <a:pt x="3796449" y="6525178"/>
                  <a:pt x="3786394" y="6517913"/>
                  <a:pt x="3784158" y="6506181"/>
                </a:cubicBezTo>
                <a:lnTo>
                  <a:pt x="3749239" y="6506181"/>
                </a:lnTo>
                <a:cubicBezTo>
                  <a:pt x="3752592" y="6534398"/>
                  <a:pt x="3776338" y="6552273"/>
                  <a:pt x="3810976" y="6552273"/>
                </a:cubicBezTo>
                <a:cubicBezTo>
                  <a:pt x="3844500" y="6552273"/>
                  <a:pt x="3865728" y="6535234"/>
                  <a:pt x="3865728" y="6508416"/>
                </a:cubicBezTo>
                <a:cubicBezTo>
                  <a:pt x="3865723" y="6490813"/>
                  <a:pt x="3856227" y="6479635"/>
                  <a:pt x="3840024" y="6474328"/>
                </a:cubicBezTo>
                <a:cubicBezTo>
                  <a:pt x="3831922" y="6471534"/>
                  <a:pt x="3824661" y="6469298"/>
                  <a:pt x="3815160" y="6467067"/>
                </a:cubicBezTo>
                <a:cubicBezTo>
                  <a:pt x="3805664" y="6464832"/>
                  <a:pt x="3787784" y="6462878"/>
                  <a:pt x="3787784" y="6451146"/>
                </a:cubicBezTo>
                <a:cubicBezTo>
                  <a:pt x="3787784" y="6443044"/>
                  <a:pt x="3795045" y="6438014"/>
                  <a:pt x="3806781" y="6438014"/>
                </a:cubicBezTo>
                <a:cubicBezTo>
                  <a:pt x="3818236" y="6438014"/>
                  <a:pt x="3826338" y="6443603"/>
                  <a:pt x="3828015" y="6452541"/>
                </a:cubicBezTo>
                <a:lnTo>
                  <a:pt x="3860698" y="6452541"/>
                </a:lnTo>
                <a:cubicBezTo>
                  <a:pt x="3857345" y="6426841"/>
                  <a:pt x="3836675" y="6410915"/>
                  <a:pt x="3807063" y="6410915"/>
                </a:cubicBezTo>
                <a:close/>
                <a:moveTo>
                  <a:pt x="5481547" y="6410876"/>
                </a:moveTo>
                <a:cubicBezTo>
                  <a:pt x="5442405" y="6410876"/>
                  <a:pt x="5410674" y="6442607"/>
                  <a:pt x="5410674" y="6481749"/>
                </a:cubicBezTo>
                <a:cubicBezTo>
                  <a:pt x="5410674" y="6520892"/>
                  <a:pt x="5442400" y="6552628"/>
                  <a:pt x="5481547" y="6552628"/>
                </a:cubicBezTo>
                <a:cubicBezTo>
                  <a:pt x="5502164" y="6552628"/>
                  <a:pt x="5520670" y="6543768"/>
                  <a:pt x="5533617" y="6529718"/>
                </a:cubicBezTo>
                <a:cubicBezTo>
                  <a:pt x="5546569" y="6543773"/>
                  <a:pt x="5565071" y="6552628"/>
                  <a:pt x="5585688" y="6552628"/>
                </a:cubicBezTo>
                <a:cubicBezTo>
                  <a:pt x="5621370" y="6552628"/>
                  <a:pt x="5650812" y="6526228"/>
                  <a:pt x="5655754" y="6491912"/>
                </a:cubicBezTo>
                <a:cubicBezTo>
                  <a:pt x="5660692" y="6526228"/>
                  <a:pt x="5690134" y="6552628"/>
                  <a:pt x="5725821" y="6552628"/>
                </a:cubicBezTo>
                <a:cubicBezTo>
                  <a:pt x="5764963" y="6552628"/>
                  <a:pt x="5796694" y="6520897"/>
                  <a:pt x="5796694" y="6481754"/>
                </a:cubicBezTo>
                <a:cubicBezTo>
                  <a:pt x="5796694" y="6442612"/>
                  <a:pt x="5764963" y="6410876"/>
                  <a:pt x="5725821" y="6410876"/>
                </a:cubicBezTo>
                <a:cubicBezTo>
                  <a:pt x="5690134" y="6410876"/>
                  <a:pt x="5660692" y="6437276"/>
                  <a:pt x="5655754" y="6471592"/>
                </a:cubicBezTo>
                <a:cubicBezTo>
                  <a:pt x="5650816" y="6437276"/>
                  <a:pt x="5621374" y="6410876"/>
                  <a:pt x="5585688" y="6410876"/>
                </a:cubicBezTo>
                <a:cubicBezTo>
                  <a:pt x="5565071" y="6410876"/>
                  <a:pt x="5546565" y="6419736"/>
                  <a:pt x="5533617" y="6433786"/>
                </a:cubicBezTo>
                <a:cubicBezTo>
                  <a:pt x="5520666" y="6419731"/>
                  <a:pt x="5502164" y="6410876"/>
                  <a:pt x="5481547" y="6410876"/>
                </a:cubicBezTo>
                <a:close/>
                <a:moveTo>
                  <a:pt x="5196678" y="6353368"/>
                </a:moveTo>
                <a:lnTo>
                  <a:pt x="5196678" y="6548920"/>
                </a:lnTo>
                <a:lnTo>
                  <a:pt x="5231597" y="6548920"/>
                </a:lnTo>
                <a:lnTo>
                  <a:pt x="5231597" y="6479359"/>
                </a:lnTo>
                <a:cubicBezTo>
                  <a:pt x="5231597" y="6455613"/>
                  <a:pt x="5243611" y="6440527"/>
                  <a:pt x="5262604" y="6440527"/>
                </a:cubicBezTo>
                <a:cubicBezTo>
                  <a:pt x="5284114" y="6440527"/>
                  <a:pt x="5288586" y="6454495"/>
                  <a:pt x="5288586" y="6476005"/>
                </a:cubicBezTo>
                <a:lnTo>
                  <a:pt x="5288586" y="6548920"/>
                </a:lnTo>
                <a:lnTo>
                  <a:pt x="5323228" y="6548920"/>
                </a:lnTo>
                <a:lnTo>
                  <a:pt x="5323228" y="6472934"/>
                </a:lnTo>
                <a:cubicBezTo>
                  <a:pt x="5323223" y="6440527"/>
                  <a:pt x="5312890" y="6410915"/>
                  <a:pt x="5273500" y="6410915"/>
                </a:cubicBezTo>
                <a:cubicBezTo>
                  <a:pt x="5257020" y="6410915"/>
                  <a:pt x="5240817" y="6420135"/>
                  <a:pt x="5231597" y="6434938"/>
                </a:cubicBezTo>
                <a:lnTo>
                  <a:pt x="5231597" y="6353368"/>
                </a:lnTo>
                <a:close/>
                <a:moveTo>
                  <a:pt x="5005597" y="6353368"/>
                </a:moveTo>
                <a:cubicBezTo>
                  <a:pt x="4995260" y="6353368"/>
                  <a:pt x="4984087" y="6359793"/>
                  <a:pt x="4984087" y="6373202"/>
                </a:cubicBezTo>
                <a:cubicBezTo>
                  <a:pt x="4984087" y="6386052"/>
                  <a:pt x="4994701" y="6393317"/>
                  <a:pt x="5005597" y="6393317"/>
                </a:cubicBezTo>
                <a:cubicBezTo>
                  <a:pt x="5018447" y="6393317"/>
                  <a:pt x="5027390" y="6384098"/>
                  <a:pt x="5027390" y="6373202"/>
                </a:cubicBezTo>
                <a:cubicBezTo>
                  <a:pt x="5027385" y="6361188"/>
                  <a:pt x="5017606" y="6353368"/>
                  <a:pt x="5005597" y="6353368"/>
                </a:cubicBezTo>
                <a:close/>
                <a:moveTo>
                  <a:pt x="4305806" y="6353368"/>
                </a:moveTo>
                <a:cubicBezTo>
                  <a:pt x="4294351" y="6353368"/>
                  <a:pt x="4284296" y="6360629"/>
                  <a:pt x="4284296" y="6373202"/>
                </a:cubicBezTo>
                <a:cubicBezTo>
                  <a:pt x="4284296" y="6385216"/>
                  <a:pt x="4294074" y="6393317"/>
                  <a:pt x="4305806" y="6393317"/>
                </a:cubicBezTo>
                <a:cubicBezTo>
                  <a:pt x="4319215" y="6393317"/>
                  <a:pt x="4327599" y="6383539"/>
                  <a:pt x="4327599" y="6373202"/>
                </a:cubicBezTo>
                <a:cubicBezTo>
                  <a:pt x="4327594" y="6361470"/>
                  <a:pt x="4318097" y="6353368"/>
                  <a:pt x="4305806" y="6353368"/>
                </a:cubicBezTo>
                <a:close/>
                <a:moveTo>
                  <a:pt x="4253008" y="6353368"/>
                </a:moveTo>
                <a:cubicBezTo>
                  <a:pt x="4224790" y="6353368"/>
                  <a:pt x="4207192" y="6370689"/>
                  <a:pt x="4207192" y="6398624"/>
                </a:cubicBezTo>
                <a:lnTo>
                  <a:pt x="4207192" y="6414269"/>
                </a:lnTo>
                <a:lnTo>
                  <a:pt x="4185959" y="6414269"/>
                </a:lnTo>
                <a:lnTo>
                  <a:pt x="4185959" y="6443040"/>
                </a:lnTo>
                <a:lnTo>
                  <a:pt x="4207192" y="6443040"/>
                </a:lnTo>
                <a:lnTo>
                  <a:pt x="4207192" y="6548915"/>
                </a:lnTo>
                <a:lnTo>
                  <a:pt x="4242111" y="6548915"/>
                </a:lnTo>
                <a:lnTo>
                  <a:pt x="4242111" y="6443040"/>
                </a:lnTo>
                <a:lnTo>
                  <a:pt x="4270606" y="6443040"/>
                </a:lnTo>
                <a:lnTo>
                  <a:pt x="4270606" y="6414269"/>
                </a:lnTo>
                <a:lnTo>
                  <a:pt x="4242111" y="6414269"/>
                </a:lnTo>
                <a:lnTo>
                  <a:pt x="4242111" y="6398624"/>
                </a:lnTo>
                <a:cubicBezTo>
                  <a:pt x="4242111" y="6388846"/>
                  <a:pt x="4248536" y="6382703"/>
                  <a:pt x="4258592" y="6382703"/>
                </a:cubicBezTo>
                <a:lnTo>
                  <a:pt x="4270606" y="6382703"/>
                </a:lnTo>
                <a:lnTo>
                  <a:pt x="4270606" y="6353368"/>
                </a:lnTo>
                <a:close/>
                <a:moveTo>
                  <a:pt x="3697830" y="6353368"/>
                </a:moveTo>
                <a:lnTo>
                  <a:pt x="3697830" y="6432708"/>
                </a:lnTo>
                <a:cubicBezTo>
                  <a:pt x="3687216" y="6417345"/>
                  <a:pt x="3673248" y="6410915"/>
                  <a:pt x="3655368" y="6410915"/>
                </a:cubicBezTo>
                <a:cubicBezTo>
                  <a:pt x="3617378" y="6410915"/>
                  <a:pt x="3591955" y="6440804"/>
                  <a:pt x="3591955" y="6481312"/>
                </a:cubicBezTo>
                <a:cubicBezTo>
                  <a:pt x="3591955" y="6526287"/>
                  <a:pt x="3621008" y="6552268"/>
                  <a:pt x="3655368" y="6552268"/>
                </a:cubicBezTo>
                <a:cubicBezTo>
                  <a:pt x="3676320" y="6552268"/>
                  <a:pt x="3688052" y="6543331"/>
                  <a:pt x="3697830" y="6529640"/>
                </a:cubicBezTo>
                <a:lnTo>
                  <a:pt x="3697553" y="6548915"/>
                </a:lnTo>
                <a:lnTo>
                  <a:pt x="3732754" y="6548915"/>
                </a:lnTo>
                <a:lnTo>
                  <a:pt x="3732754" y="6353368"/>
                </a:lnTo>
                <a:close/>
                <a:moveTo>
                  <a:pt x="0" y="0"/>
                </a:moveTo>
                <a:lnTo>
                  <a:pt x="6096000" y="0"/>
                </a:lnTo>
                <a:lnTo>
                  <a:pt x="6096000" y="6857998"/>
                </a:lnTo>
                <a:lnTo>
                  <a:pt x="0" y="6857998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98" t="-2512" r="-11330" b="2"/>
            </a:stretch>
          </a:blip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GB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93268C-744D-4D20-1957-9CB4DA77FE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2D47DA7-9E2E-00B0-E3C0-8581FC5B155F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399" y="605611"/>
            <a:ext cx="4552176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4811CE04-31F3-BA6B-83C0-7B8CDA017AD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1342800"/>
            <a:ext cx="4552176" cy="288767"/>
          </a:xfrm>
        </p:spPr>
        <p:txBody>
          <a:bodyPr/>
          <a:lstStyle>
            <a:lvl1pPr>
              <a:defRPr sz="1800" b="1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>
              <a:buClr>
                <a:schemeClr val="accent4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defRPr sz="1200"/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US"/>
              <a:t> </a:t>
            </a:r>
            <a:endParaRPr lang="en-GB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F6F1B599-7112-2B69-6576-0E2412825CD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9" y="1889393"/>
            <a:ext cx="4552176" cy="3749408"/>
          </a:xfrm>
        </p:spPr>
        <p:txBody>
          <a:bodyPr/>
          <a:lstStyle>
            <a:lvl1pPr>
              <a:defRPr sz="18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>
              <a:buClr>
                <a:schemeClr val="accent4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defRPr sz="1200"/>
            </a:lvl5pPr>
          </a:lstStyle>
          <a:p>
            <a:pPr lvl="0"/>
            <a:r>
              <a:rPr lang="en-US"/>
              <a:t>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 maximus. Integer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commodo</a:t>
            </a:r>
            <a:r>
              <a:rPr lang="en-US"/>
              <a:t> et dictum at, </a:t>
            </a:r>
            <a:r>
              <a:rPr lang="en-US" err="1"/>
              <a:t>finibus</a:t>
            </a:r>
            <a:r>
              <a:rPr lang="en-US"/>
              <a:t> et </a:t>
            </a:r>
            <a:r>
              <a:rPr lang="en-US" err="1"/>
              <a:t>felis</a:t>
            </a:r>
            <a:r>
              <a:rPr lang="en-US"/>
              <a:t>. In </a:t>
            </a:r>
            <a:r>
              <a:rPr lang="en-US" err="1"/>
              <a:t>quis</a:t>
            </a:r>
            <a:r>
              <a:rPr lang="en-US"/>
              <a:t> mi </a:t>
            </a:r>
            <a:r>
              <a:rPr lang="en-US" err="1"/>
              <a:t>leo</a:t>
            </a:r>
            <a:r>
              <a:rPr lang="en-US"/>
              <a:t>.</a:t>
            </a:r>
          </a:p>
          <a:p>
            <a:pPr lvl="0"/>
            <a:r>
              <a:rPr lang="en-US"/>
              <a:t>  </a:t>
            </a:r>
          </a:p>
          <a:p>
            <a:pPr lvl="0"/>
            <a:r>
              <a:rPr lang="en-US"/>
              <a:t>Morbi </a:t>
            </a:r>
            <a:r>
              <a:rPr lang="en-US" err="1"/>
              <a:t>elementum</a:t>
            </a:r>
            <a:r>
              <a:rPr lang="en-US"/>
              <a:t> diam in dui </a:t>
            </a:r>
            <a:r>
              <a:rPr lang="en-US" err="1"/>
              <a:t>ultrices</a:t>
            </a:r>
            <a:r>
              <a:rPr lang="en-US"/>
              <a:t> auctor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sem. Proin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, in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odio.lacinia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ac,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.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84486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2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0" y="302400"/>
            <a:ext cx="2541536" cy="303211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EA45E44-64B1-5F22-F9C9-9433004962F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827462" y="0"/>
            <a:ext cx="8364538" cy="6857998"/>
          </a:xfrm>
          <a:custGeom>
            <a:avLst/>
            <a:gdLst>
              <a:gd name="connsiteX0" fmla="*/ 6391273 w 8364538"/>
              <a:gd name="connsiteY0" fmla="*/ 6463991 h 6857998"/>
              <a:gd name="connsiteX1" fmla="*/ 6391273 w 8364538"/>
              <a:gd name="connsiteY1" fmla="*/ 6493321 h 6857998"/>
              <a:gd name="connsiteX2" fmla="*/ 6453102 w 8364538"/>
              <a:gd name="connsiteY2" fmla="*/ 6493321 h 6857998"/>
              <a:gd name="connsiteX3" fmla="*/ 6453102 w 8364538"/>
              <a:gd name="connsiteY3" fmla="*/ 6463991 h 6857998"/>
              <a:gd name="connsiteX4" fmla="*/ 5931449 w 8364538"/>
              <a:gd name="connsiteY4" fmla="*/ 6441363 h 6857998"/>
              <a:gd name="connsiteX5" fmla="*/ 5966927 w 8364538"/>
              <a:gd name="connsiteY5" fmla="*/ 6481589 h 6857998"/>
              <a:gd name="connsiteX6" fmla="*/ 5931449 w 8364538"/>
              <a:gd name="connsiteY6" fmla="*/ 6521820 h 6857998"/>
              <a:gd name="connsiteX7" fmla="*/ 5895689 w 8364538"/>
              <a:gd name="connsiteY7" fmla="*/ 6481312 h 6857998"/>
              <a:gd name="connsiteX8" fmla="*/ 5931449 w 8364538"/>
              <a:gd name="connsiteY8" fmla="*/ 6441363 h 6857998"/>
              <a:gd name="connsiteX9" fmla="*/ 7021314 w 8364538"/>
              <a:gd name="connsiteY9" fmla="*/ 6439132 h 6857998"/>
              <a:gd name="connsiteX10" fmla="*/ 7053439 w 8364538"/>
              <a:gd name="connsiteY10" fmla="*/ 6468185 h 6857998"/>
              <a:gd name="connsiteX11" fmla="*/ 6986395 w 8364538"/>
              <a:gd name="connsiteY11" fmla="*/ 6468185 h 6857998"/>
              <a:gd name="connsiteX12" fmla="*/ 7021314 w 8364538"/>
              <a:gd name="connsiteY12" fmla="*/ 6439132 h 6857998"/>
              <a:gd name="connsiteX13" fmla="*/ 7256815 w 8364538"/>
              <a:gd name="connsiteY13" fmla="*/ 6414268 h 6857998"/>
              <a:gd name="connsiteX14" fmla="*/ 7256815 w 8364538"/>
              <a:gd name="connsiteY14" fmla="*/ 6548919 h 6857998"/>
              <a:gd name="connsiteX15" fmla="*/ 7291457 w 8364538"/>
              <a:gd name="connsiteY15" fmla="*/ 6548919 h 6857998"/>
              <a:gd name="connsiteX16" fmla="*/ 7291457 w 8364538"/>
              <a:gd name="connsiteY16" fmla="*/ 6414268 h 6857998"/>
              <a:gd name="connsiteX17" fmla="*/ 6617642 w 8364538"/>
              <a:gd name="connsiteY17" fmla="*/ 6414268 h 6857998"/>
              <a:gd name="connsiteX18" fmla="*/ 6617642 w 8364538"/>
              <a:gd name="connsiteY18" fmla="*/ 6548919 h 6857998"/>
              <a:gd name="connsiteX19" fmla="*/ 6652284 w 8364538"/>
              <a:gd name="connsiteY19" fmla="*/ 6548919 h 6857998"/>
              <a:gd name="connsiteX20" fmla="*/ 6652284 w 8364538"/>
              <a:gd name="connsiteY20" fmla="*/ 6488296 h 6857998"/>
              <a:gd name="connsiteX21" fmla="*/ 6688044 w 8364538"/>
              <a:gd name="connsiteY21" fmla="*/ 6446393 h 6857998"/>
              <a:gd name="connsiteX22" fmla="*/ 6701453 w 8364538"/>
              <a:gd name="connsiteY22" fmla="*/ 6446393 h 6857998"/>
              <a:gd name="connsiteX23" fmla="*/ 6701453 w 8364538"/>
              <a:gd name="connsiteY23" fmla="*/ 6414268 h 6857998"/>
              <a:gd name="connsiteX24" fmla="*/ 6684132 w 8364538"/>
              <a:gd name="connsiteY24" fmla="*/ 6414827 h 6857998"/>
              <a:gd name="connsiteX25" fmla="*/ 6650607 w 8364538"/>
              <a:gd name="connsiteY25" fmla="*/ 6439409 h 6857998"/>
              <a:gd name="connsiteX26" fmla="*/ 6650607 w 8364538"/>
              <a:gd name="connsiteY26" fmla="*/ 6414268 h 6857998"/>
              <a:gd name="connsiteX27" fmla="*/ 6557305 w 8364538"/>
              <a:gd name="connsiteY27" fmla="*/ 6414268 h 6857998"/>
              <a:gd name="connsiteX28" fmla="*/ 6557305 w 8364538"/>
              <a:gd name="connsiteY28" fmla="*/ 6548919 h 6857998"/>
              <a:gd name="connsiteX29" fmla="*/ 6591947 w 8364538"/>
              <a:gd name="connsiteY29" fmla="*/ 6548919 h 6857998"/>
              <a:gd name="connsiteX30" fmla="*/ 6591947 w 8364538"/>
              <a:gd name="connsiteY30" fmla="*/ 6414268 h 6857998"/>
              <a:gd name="connsiteX31" fmla="*/ 7380565 w 8364538"/>
              <a:gd name="connsiteY31" fmla="*/ 6410920 h 6857998"/>
              <a:gd name="connsiteX32" fmla="*/ 7310445 w 8364538"/>
              <a:gd name="connsiteY32" fmla="*/ 6481599 h 6857998"/>
              <a:gd name="connsiteX33" fmla="*/ 7380565 w 8364538"/>
              <a:gd name="connsiteY33" fmla="*/ 6552278 h 6857998"/>
              <a:gd name="connsiteX34" fmla="*/ 7446773 w 8364538"/>
              <a:gd name="connsiteY34" fmla="*/ 6501715 h 6857998"/>
              <a:gd name="connsiteX35" fmla="*/ 7410177 w 8364538"/>
              <a:gd name="connsiteY35" fmla="*/ 6501715 h 6857998"/>
              <a:gd name="connsiteX36" fmla="*/ 7380288 w 8364538"/>
              <a:gd name="connsiteY36" fmla="*/ 6522666 h 6857998"/>
              <a:gd name="connsiteX37" fmla="*/ 7345928 w 8364538"/>
              <a:gd name="connsiteY37" fmla="*/ 6481599 h 6857998"/>
              <a:gd name="connsiteX38" fmla="*/ 7380288 w 8364538"/>
              <a:gd name="connsiteY38" fmla="*/ 6440809 h 6857998"/>
              <a:gd name="connsiteX39" fmla="*/ 7410177 w 8364538"/>
              <a:gd name="connsiteY39" fmla="*/ 6461483 h 6857998"/>
              <a:gd name="connsiteX40" fmla="*/ 7446773 w 8364538"/>
              <a:gd name="connsiteY40" fmla="*/ 6461483 h 6857998"/>
              <a:gd name="connsiteX41" fmla="*/ 7380565 w 8364538"/>
              <a:gd name="connsiteY41" fmla="*/ 6410920 h 6857998"/>
              <a:gd name="connsiteX42" fmla="*/ 7183341 w 8364538"/>
              <a:gd name="connsiteY42" fmla="*/ 6410915 h 6857998"/>
              <a:gd name="connsiteX43" fmla="*/ 7139761 w 8364538"/>
              <a:gd name="connsiteY43" fmla="*/ 6436897 h 6857998"/>
              <a:gd name="connsiteX44" fmla="*/ 7139761 w 8364538"/>
              <a:gd name="connsiteY44" fmla="*/ 6414268 h 6857998"/>
              <a:gd name="connsiteX45" fmla="*/ 7106796 w 8364538"/>
              <a:gd name="connsiteY45" fmla="*/ 6414268 h 6857998"/>
              <a:gd name="connsiteX46" fmla="*/ 7106796 w 8364538"/>
              <a:gd name="connsiteY46" fmla="*/ 6548920 h 6857998"/>
              <a:gd name="connsiteX47" fmla="*/ 7141715 w 8364538"/>
              <a:gd name="connsiteY47" fmla="*/ 6548920 h 6857998"/>
              <a:gd name="connsiteX48" fmla="*/ 7141715 w 8364538"/>
              <a:gd name="connsiteY48" fmla="*/ 6479358 h 6857998"/>
              <a:gd name="connsiteX49" fmla="*/ 7172445 w 8364538"/>
              <a:gd name="connsiteY49" fmla="*/ 6440527 h 6857998"/>
              <a:gd name="connsiteX50" fmla="*/ 7198704 w 8364538"/>
              <a:gd name="connsiteY50" fmla="*/ 6476005 h 6857998"/>
              <a:gd name="connsiteX51" fmla="*/ 7198704 w 8364538"/>
              <a:gd name="connsiteY51" fmla="*/ 6548920 h 6857998"/>
              <a:gd name="connsiteX52" fmla="*/ 7233623 w 8364538"/>
              <a:gd name="connsiteY52" fmla="*/ 6548920 h 6857998"/>
              <a:gd name="connsiteX53" fmla="*/ 7233623 w 8364538"/>
              <a:gd name="connsiteY53" fmla="*/ 6472933 h 6857998"/>
              <a:gd name="connsiteX54" fmla="*/ 7183341 w 8364538"/>
              <a:gd name="connsiteY54" fmla="*/ 6410915 h 6857998"/>
              <a:gd name="connsiteX55" fmla="*/ 7021314 w 8364538"/>
              <a:gd name="connsiteY55" fmla="*/ 6410915 h 6857998"/>
              <a:gd name="connsiteX56" fmla="*/ 6951194 w 8364538"/>
              <a:gd name="connsiteY56" fmla="*/ 6482712 h 6857998"/>
              <a:gd name="connsiteX57" fmla="*/ 7021032 w 8364538"/>
              <a:gd name="connsiteY57" fmla="*/ 6552273 h 6857998"/>
              <a:gd name="connsiteX58" fmla="*/ 7084727 w 8364538"/>
              <a:gd name="connsiteY58" fmla="*/ 6506458 h 6857998"/>
              <a:gd name="connsiteX59" fmla="*/ 7049526 w 8364538"/>
              <a:gd name="connsiteY59" fmla="*/ 6506458 h 6857998"/>
              <a:gd name="connsiteX60" fmla="*/ 7020750 w 8364538"/>
              <a:gd name="connsiteY60" fmla="*/ 6523779 h 6857998"/>
              <a:gd name="connsiteX61" fmla="*/ 6985831 w 8364538"/>
              <a:gd name="connsiteY61" fmla="*/ 6489977 h 6857998"/>
              <a:gd name="connsiteX62" fmla="*/ 7087240 w 8364538"/>
              <a:gd name="connsiteY62" fmla="*/ 6489977 h 6857998"/>
              <a:gd name="connsiteX63" fmla="*/ 7088635 w 8364538"/>
              <a:gd name="connsiteY63" fmla="*/ 6476846 h 6857998"/>
              <a:gd name="connsiteX64" fmla="*/ 7021314 w 8364538"/>
              <a:gd name="connsiteY64" fmla="*/ 6410915 h 6857998"/>
              <a:gd name="connsiteX65" fmla="*/ 6791965 w 8364538"/>
              <a:gd name="connsiteY65" fmla="*/ 6410915 h 6857998"/>
              <a:gd name="connsiteX66" fmla="*/ 6749221 w 8364538"/>
              <a:gd name="connsiteY66" fmla="*/ 6432425 h 6857998"/>
              <a:gd name="connsiteX67" fmla="*/ 6749221 w 8364538"/>
              <a:gd name="connsiteY67" fmla="*/ 6414268 h 6857998"/>
              <a:gd name="connsiteX68" fmla="*/ 6716256 w 8364538"/>
              <a:gd name="connsiteY68" fmla="*/ 6414268 h 6857998"/>
              <a:gd name="connsiteX69" fmla="*/ 6716256 w 8364538"/>
              <a:gd name="connsiteY69" fmla="*/ 6548920 h 6857998"/>
              <a:gd name="connsiteX70" fmla="*/ 6751175 w 8364538"/>
              <a:gd name="connsiteY70" fmla="*/ 6548920 h 6857998"/>
              <a:gd name="connsiteX71" fmla="*/ 6751175 w 8364538"/>
              <a:gd name="connsiteY71" fmla="*/ 6479358 h 6857998"/>
              <a:gd name="connsiteX72" fmla="*/ 6782182 w 8364538"/>
              <a:gd name="connsiteY72" fmla="*/ 6440527 h 6857998"/>
              <a:gd name="connsiteX73" fmla="*/ 6806764 w 8364538"/>
              <a:gd name="connsiteY73" fmla="*/ 6476005 h 6857998"/>
              <a:gd name="connsiteX74" fmla="*/ 6806764 w 8364538"/>
              <a:gd name="connsiteY74" fmla="*/ 6548920 h 6857998"/>
              <a:gd name="connsiteX75" fmla="*/ 6841683 w 8364538"/>
              <a:gd name="connsiteY75" fmla="*/ 6548920 h 6857998"/>
              <a:gd name="connsiteX76" fmla="*/ 6841683 w 8364538"/>
              <a:gd name="connsiteY76" fmla="*/ 6479358 h 6857998"/>
              <a:gd name="connsiteX77" fmla="*/ 6872972 w 8364538"/>
              <a:gd name="connsiteY77" fmla="*/ 6440527 h 6857998"/>
              <a:gd name="connsiteX78" fmla="*/ 6897276 w 8364538"/>
              <a:gd name="connsiteY78" fmla="*/ 6476005 h 6857998"/>
              <a:gd name="connsiteX79" fmla="*/ 6897276 w 8364538"/>
              <a:gd name="connsiteY79" fmla="*/ 6548920 h 6857998"/>
              <a:gd name="connsiteX80" fmla="*/ 6932195 w 8364538"/>
              <a:gd name="connsiteY80" fmla="*/ 6548920 h 6857998"/>
              <a:gd name="connsiteX81" fmla="*/ 6932195 w 8364538"/>
              <a:gd name="connsiteY81" fmla="*/ 6472933 h 6857998"/>
              <a:gd name="connsiteX82" fmla="*/ 6880242 w 8364538"/>
              <a:gd name="connsiteY82" fmla="*/ 6410915 h 6857998"/>
              <a:gd name="connsiteX83" fmla="*/ 6833868 w 8364538"/>
              <a:gd name="connsiteY83" fmla="*/ 6435220 h 6857998"/>
              <a:gd name="connsiteX84" fmla="*/ 6791965 w 8364538"/>
              <a:gd name="connsiteY84" fmla="*/ 6410915 h 6857998"/>
              <a:gd name="connsiteX85" fmla="*/ 6228964 w 8364538"/>
              <a:gd name="connsiteY85" fmla="*/ 6410915 h 6857998"/>
              <a:gd name="connsiteX86" fmla="*/ 6186220 w 8364538"/>
              <a:gd name="connsiteY86" fmla="*/ 6432425 h 6857998"/>
              <a:gd name="connsiteX87" fmla="*/ 6186220 w 8364538"/>
              <a:gd name="connsiteY87" fmla="*/ 6414268 h 6857998"/>
              <a:gd name="connsiteX88" fmla="*/ 6153255 w 8364538"/>
              <a:gd name="connsiteY88" fmla="*/ 6414268 h 6857998"/>
              <a:gd name="connsiteX89" fmla="*/ 6153255 w 8364538"/>
              <a:gd name="connsiteY89" fmla="*/ 6548920 h 6857998"/>
              <a:gd name="connsiteX90" fmla="*/ 6188174 w 8364538"/>
              <a:gd name="connsiteY90" fmla="*/ 6548920 h 6857998"/>
              <a:gd name="connsiteX91" fmla="*/ 6188174 w 8364538"/>
              <a:gd name="connsiteY91" fmla="*/ 6479358 h 6857998"/>
              <a:gd name="connsiteX92" fmla="*/ 6219181 w 8364538"/>
              <a:gd name="connsiteY92" fmla="*/ 6440527 h 6857998"/>
              <a:gd name="connsiteX93" fmla="*/ 6243763 w 8364538"/>
              <a:gd name="connsiteY93" fmla="*/ 6476005 h 6857998"/>
              <a:gd name="connsiteX94" fmla="*/ 6243763 w 8364538"/>
              <a:gd name="connsiteY94" fmla="*/ 6548920 h 6857998"/>
              <a:gd name="connsiteX95" fmla="*/ 6278682 w 8364538"/>
              <a:gd name="connsiteY95" fmla="*/ 6548920 h 6857998"/>
              <a:gd name="connsiteX96" fmla="*/ 6278682 w 8364538"/>
              <a:gd name="connsiteY96" fmla="*/ 6479358 h 6857998"/>
              <a:gd name="connsiteX97" fmla="*/ 6309971 w 8364538"/>
              <a:gd name="connsiteY97" fmla="*/ 6440527 h 6857998"/>
              <a:gd name="connsiteX98" fmla="*/ 6334275 w 8364538"/>
              <a:gd name="connsiteY98" fmla="*/ 6476005 h 6857998"/>
              <a:gd name="connsiteX99" fmla="*/ 6334275 w 8364538"/>
              <a:gd name="connsiteY99" fmla="*/ 6548920 h 6857998"/>
              <a:gd name="connsiteX100" fmla="*/ 6369195 w 8364538"/>
              <a:gd name="connsiteY100" fmla="*/ 6548920 h 6857998"/>
              <a:gd name="connsiteX101" fmla="*/ 6369195 w 8364538"/>
              <a:gd name="connsiteY101" fmla="*/ 6472933 h 6857998"/>
              <a:gd name="connsiteX102" fmla="*/ 6317241 w 8364538"/>
              <a:gd name="connsiteY102" fmla="*/ 6410915 h 6857998"/>
              <a:gd name="connsiteX103" fmla="*/ 6270867 w 8364538"/>
              <a:gd name="connsiteY103" fmla="*/ 6435220 h 6857998"/>
              <a:gd name="connsiteX104" fmla="*/ 6228964 w 8364538"/>
              <a:gd name="connsiteY104" fmla="*/ 6410915 h 6857998"/>
              <a:gd name="connsiteX105" fmla="*/ 6075601 w 8364538"/>
              <a:gd name="connsiteY105" fmla="*/ 6410915 h 6857998"/>
              <a:gd name="connsiteX106" fmla="*/ 6022525 w 8364538"/>
              <a:gd name="connsiteY106" fmla="*/ 6453377 h 6857998"/>
              <a:gd name="connsiteX107" fmla="*/ 6039287 w 8364538"/>
              <a:gd name="connsiteY107" fmla="*/ 6480476 h 6857998"/>
              <a:gd name="connsiteX108" fmla="*/ 6073371 w 8364538"/>
              <a:gd name="connsiteY108" fmla="*/ 6492490 h 6857998"/>
              <a:gd name="connsiteX109" fmla="*/ 6099629 w 8364538"/>
              <a:gd name="connsiteY109" fmla="*/ 6510370 h 6857998"/>
              <a:gd name="connsiteX110" fmla="*/ 6078955 w 8364538"/>
              <a:gd name="connsiteY110" fmla="*/ 6525178 h 6857998"/>
              <a:gd name="connsiteX111" fmla="*/ 6052696 w 8364538"/>
              <a:gd name="connsiteY111" fmla="*/ 6506181 h 6857998"/>
              <a:gd name="connsiteX112" fmla="*/ 6017777 w 8364538"/>
              <a:gd name="connsiteY112" fmla="*/ 6506181 h 6857998"/>
              <a:gd name="connsiteX113" fmla="*/ 6079514 w 8364538"/>
              <a:gd name="connsiteY113" fmla="*/ 6552273 h 6857998"/>
              <a:gd name="connsiteX114" fmla="*/ 6134266 w 8364538"/>
              <a:gd name="connsiteY114" fmla="*/ 6508416 h 6857998"/>
              <a:gd name="connsiteX115" fmla="*/ 6108562 w 8364538"/>
              <a:gd name="connsiteY115" fmla="*/ 6474328 h 6857998"/>
              <a:gd name="connsiteX116" fmla="*/ 6083698 w 8364538"/>
              <a:gd name="connsiteY116" fmla="*/ 6467067 h 6857998"/>
              <a:gd name="connsiteX117" fmla="*/ 6056322 w 8364538"/>
              <a:gd name="connsiteY117" fmla="*/ 6451146 h 6857998"/>
              <a:gd name="connsiteX118" fmla="*/ 6075319 w 8364538"/>
              <a:gd name="connsiteY118" fmla="*/ 6438014 h 6857998"/>
              <a:gd name="connsiteX119" fmla="*/ 6096553 w 8364538"/>
              <a:gd name="connsiteY119" fmla="*/ 6452541 h 6857998"/>
              <a:gd name="connsiteX120" fmla="*/ 6129236 w 8364538"/>
              <a:gd name="connsiteY120" fmla="*/ 6452541 h 6857998"/>
              <a:gd name="connsiteX121" fmla="*/ 6075601 w 8364538"/>
              <a:gd name="connsiteY121" fmla="*/ 6410915 h 6857998"/>
              <a:gd name="connsiteX122" fmla="*/ 7750085 w 8364538"/>
              <a:gd name="connsiteY122" fmla="*/ 6410876 h 6857998"/>
              <a:gd name="connsiteX123" fmla="*/ 7679212 w 8364538"/>
              <a:gd name="connsiteY123" fmla="*/ 6481749 h 6857998"/>
              <a:gd name="connsiteX124" fmla="*/ 7750085 w 8364538"/>
              <a:gd name="connsiteY124" fmla="*/ 6552628 h 6857998"/>
              <a:gd name="connsiteX125" fmla="*/ 7802155 w 8364538"/>
              <a:gd name="connsiteY125" fmla="*/ 6529718 h 6857998"/>
              <a:gd name="connsiteX126" fmla="*/ 7854226 w 8364538"/>
              <a:gd name="connsiteY126" fmla="*/ 6552628 h 6857998"/>
              <a:gd name="connsiteX127" fmla="*/ 7924292 w 8364538"/>
              <a:gd name="connsiteY127" fmla="*/ 6491912 h 6857998"/>
              <a:gd name="connsiteX128" fmla="*/ 7994359 w 8364538"/>
              <a:gd name="connsiteY128" fmla="*/ 6552628 h 6857998"/>
              <a:gd name="connsiteX129" fmla="*/ 8065232 w 8364538"/>
              <a:gd name="connsiteY129" fmla="*/ 6481754 h 6857998"/>
              <a:gd name="connsiteX130" fmla="*/ 7994359 w 8364538"/>
              <a:gd name="connsiteY130" fmla="*/ 6410876 h 6857998"/>
              <a:gd name="connsiteX131" fmla="*/ 7924292 w 8364538"/>
              <a:gd name="connsiteY131" fmla="*/ 6471592 h 6857998"/>
              <a:gd name="connsiteX132" fmla="*/ 7854226 w 8364538"/>
              <a:gd name="connsiteY132" fmla="*/ 6410876 h 6857998"/>
              <a:gd name="connsiteX133" fmla="*/ 7802155 w 8364538"/>
              <a:gd name="connsiteY133" fmla="*/ 6433786 h 6857998"/>
              <a:gd name="connsiteX134" fmla="*/ 7750085 w 8364538"/>
              <a:gd name="connsiteY134" fmla="*/ 6410876 h 6857998"/>
              <a:gd name="connsiteX135" fmla="*/ 7465216 w 8364538"/>
              <a:gd name="connsiteY135" fmla="*/ 6353368 h 6857998"/>
              <a:gd name="connsiteX136" fmla="*/ 7465216 w 8364538"/>
              <a:gd name="connsiteY136" fmla="*/ 6548920 h 6857998"/>
              <a:gd name="connsiteX137" fmla="*/ 7500135 w 8364538"/>
              <a:gd name="connsiteY137" fmla="*/ 6548920 h 6857998"/>
              <a:gd name="connsiteX138" fmla="*/ 7500135 w 8364538"/>
              <a:gd name="connsiteY138" fmla="*/ 6479359 h 6857998"/>
              <a:gd name="connsiteX139" fmla="*/ 7531142 w 8364538"/>
              <a:gd name="connsiteY139" fmla="*/ 6440527 h 6857998"/>
              <a:gd name="connsiteX140" fmla="*/ 7557124 w 8364538"/>
              <a:gd name="connsiteY140" fmla="*/ 6476005 h 6857998"/>
              <a:gd name="connsiteX141" fmla="*/ 7557124 w 8364538"/>
              <a:gd name="connsiteY141" fmla="*/ 6548920 h 6857998"/>
              <a:gd name="connsiteX142" fmla="*/ 7591766 w 8364538"/>
              <a:gd name="connsiteY142" fmla="*/ 6548920 h 6857998"/>
              <a:gd name="connsiteX143" fmla="*/ 7591766 w 8364538"/>
              <a:gd name="connsiteY143" fmla="*/ 6472934 h 6857998"/>
              <a:gd name="connsiteX144" fmla="*/ 7542038 w 8364538"/>
              <a:gd name="connsiteY144" fmla="*/ 6410915 h 6857998"/>
              <a:gd name="connsiteX145" fmla="*/ 7500135 w 8364538"/>
              <a:gd name="connsiteY145" fmla="*/ 6434938 h 6857998"/>
              <a:gd name="connsiteX146" fmla="*/ 7500135 w 8364538"/>
              <a:gd name="connsiteY146" fmla="*/ 6353368 h 6857998"/>
              <a:gd name="connsiteX147" fmla="*/ 7274135 w 8364538"/>
              <a:gd name="connsiteY147" fmla="*/ 6353368 h 6857998"/>
              <a:gd name="connsiteX148" fmla="*/ 7252625 w 8364538"/>
              <a:gd name="connsiteY148" fmla="*/ 6373202 h 6857998"/>
              <a:gd name="connsiteX149" fmla="*/ 7274135 w 8364538"/>
              <a:gd name="connsiteY149" fmla="*/ 6393317 h 6857998"/>
              <a:gd name="connsiteX150" fmla="*/ 7295928 w 8364538"/>
              <a:gd name="connsiteY150" fmla="*/ 6373202 h 6857998"/>
              <a:gd name="connsiteX151" fmla="*/ 7274135 w 8364538"/>
              <a:gd name="connsiteY151" fmla="*/ 6353368 h 6857998"/>
              <a:gd name="connsiteX152" fmla="*/ 6574344 w 8364538"/>
              <a:gd name="connsiteY152" fmla="*/ 6353368 h 6857998"/>
              <a:gd name="connsiteX153" fmla="*/ 6552834 w 8364538"/>
              <a:gd name="connsiteY153" fmla="*/ 6373202 h 6857998"/>
              <a:gd name="connsiteX154" fmla="*/ 6574344 w 8364538"/>
              <a:gd name="connsiteY154" fmla="*/ 6393317 h 6857998"/>
              <a:gd name="connsiteX155" fmla="*/ 6596137 w 8364538"/>
              <a:gd name="connsiteY155" fmla="*/ 6373202 h 6857998"/>
              <a:gd name="connsiteX156" fmla="*/ 6574344 w 8364538"/>
              <a:gd name="connsiteY156" fmla="*/ 6353368 h 6857998"/>
              <a:gd name="connsiteX157" fmla="*/ 6521546 w 8364538"/>
              <a:gd name="connsiteY157" fmla="*/ 6353368 h 6857998"/>
              <a:gd name="connsiteX158" fmla="*/ 6475730 w 8364538"/>
              <a:gd name="connsiteY158" fmla="*/ 6398624 h 6857998"/>
              <a:gd name="connsiteX159" fmla="*/ 6475730 w 8364538"/>
              <a:gd name="connsiteY159" fmla="*/ 6414269 h 6857998"/>
              <a:gd name="connsiteX160" fmla="*/ 6454497 w 8364538"/>
              <a:gd name="connsiteY160" fmla="*/ 6414269 h 6857998"/>
              <a:gd name="connsiteX161" fmla="*/ 6454497 w 8364538"/>
              <a:gd name="connsiteY161" fmla="*/ 6443040 h 6857998"/>
              <a:gd name="connsiteX162" fmla="*/ 6475730 w 8364538"/>
              <a:gd name="connsiteY162" fmla="*/ 6443040 h 6857998"/>
              <a:gd name="connsiteX163" fmla="*/ 6475730 w 8364538"/>
              <a:gd name="connsiteY163" fmla="*/ 6548915 h 6857998"/>
              <a:gd name="connsiteX164" fmla="*/ 6510649 w 8364538"/>
              <a:gd name="connsiteY164" fmla="*/ 6548915 h 6857998"/>
              <a:gd name="connsiteX165" fmla="*/ 6510649 w 8364538"/>
              <a:gd name="connsiteY165" fmla="*/ 6443040 h 6857998"/>
              <a:gd name="connsiteX166" fmla="*/ 6539144 w 8364538"/>
              <a:gd name="connsiteY166" fmla="*/ 6443040 h 6857998"/>
              <a:gd name="connsiteX167" fmla="*/ 6539144 w 8364538"/>
              <a:gd name="connsiteY167" fmla="*/ 6414269 h 6857998"/>
              <a:gd name="connsiteX168" fmla="*/ 6510649 w 8364538"/>
              <a:gd name="connsiteY168" fmla="*/ 6414269 h 6857998"/>
              <a:gd name="connsiteX169" fmla="*/ 6510649 w 8364538"/>
              <a:gd name="connsiteY169" fmla="*/ 6398624 h 6857998"/>
              <a:gd name="connsiteX170" fmla="*/ 6527130 w 8364538"/>
              <a:gd name="connsiteY170" fmla="*/ 6382703 h 6857998"/>
              <a:gd name="connsiteX171" fmla="*/ 6539144 w 8364538"/>
              <a:gd name="connsiteY171" fmla="*/ 6382703 h 6857998"/>
              <a:gd name="connsiteX172" fmla="*/ 6539144 w 8364538"/>
              <a:gd name="connsiteY172" fmla="*/ 6353368 h 6857998"/>
              <a:gd name="connsiteX173" fmla="*/ 5966368 w 8364538"/>
              <a:gd name="connsiteY173" fmla="*/ 6353368 h 6857998"/>
              <a:gd name="connsiteX174" fmla="*/ 5966368 w 8364538"/>
              <a:gd name="connsiteY174" fmla="*/ 6432708 h 6857998"/>
              <a:gd name="connsiteX175" fmla="*/ 5923906 w 8364538"/>
              <a:gd name="connsiteY175" fmla="*/ 6410915 h 6857998"/>
              <a:gd name="connsiteX176" fmla="*/ 5860493 w 8364538"/>
              <a:gd name="connsiteY176" fmla="*/ 6481312 h 6857998"/>
              <a:gd name="connsiteX177" fmla="*/ 5923906 w 8364538"/>
              <a:gd name="connsiteY177" fmla="*/ 6552268 h 6857998"/>
              <a:gd name="connsiteX178" fmla="*/ 5966368 w 8364538"/>
              <a:gd name="connsiteY178" fmla="*/ 6529640 h 6857998"/>
              <a:gd name="connsiteX179" fmla="*/ 5966091 w 8364538"/>
              <a:gd name="connsiteY179" fmla="*/ 6548915 h 6857998"/>
              <a:gd name="connsiteX180" fmla="*/ 6001292 w 8364538"/>
              <a:gd name="connsiteY180" fmla="*/ 6548915 h 6857998"/>
              <a:gd name="connsiteX181" fmla="*/ 6001292 w 8364538"/>
              <a:gd name="connsiteY181" fmla="*/ 6353368 h 6857998"/>
              <a:gd name="connsiteX182" fmla="*/ 0 w 8364538"/>
              <a:gd name="connsiteY182" fmla="*/ 0 h 6857998"/>
              <a:gd name="connsiteX183" fmla="*/ 8364538 w 8364538"/>
              <a:gd name="connsiteY183" fmla="*/ 0 h 6857998"/>
              <a:gd name="connsiteX184" fmla="*/ 8364538 w 8364538"/>
              <a:gd name="connsiteY184" fmla="*/ 6857998 h 6857998"/>
              <a:gd name="connsiteX185" fmla="*/ 0 w 8364538"/>
              <a:gd name="connsiteY185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8364538" h="6857998">
                <a:moveTo>
                  <a:pt x="6391273" y="6463991"/>
                </a:moveTo>
                <a:lnTo>
                  <a:pt x="6391273" y="6493321"/>
                </a:lnTo>
                <a:lnTo>
                  <a:pt x="6453102" y="6493321"/>
                </a:lnTo>
                <a:lnTo>
                  <a:pt x="6453102" y="6463991"/>
                </a:lnTo>
                <a:close/>
                <a:moveTo>
                  <a:pt x="5931449" y="6441363"/>
                </a:moveTo>
                <a:cubicBezTo>
                  <a:pt x="5954354" y="6441363"/>
                  <a:pt x="5966927" y="6458402"/>
                  <a:pt x="5966927" y="6481589"/>
                </a:cubicBezTo>
                <a:cubicBezTo>
                  <a:pt x="5966927" y="6503941"/>
                  <a:pt x="5955195" y="6521820"/>
                  <a:pt x="5931449" y="6521820"/>
                </a:cubicBezTo>
                <a:cubicBezTo>
                  <a:pt x="5908821" y="6521820"/>
                  <a:pt x="5895689" y="6504499"/>
                  <a:pt x="5895689" y="6481312"/>
                </a:cubicBezTo>
                <a:cubicBezTo>
                  <a:pt x="5895689" y="6458684"/>
                  <a:pt x="5908821" y="6441363"/>
                  <a:pt x="5931449" y="6441363"/>
                </a:cubicBezTo>
                <a:close/>
                <a:moveTo>
                  <a:pt x="7021314" y="6439132"/>
                </a:moveTo>
                <a:cubicBezTo>
                  <a:pt x="7036676" y="6439132"/>
                  <a:pt x="7052044" y="6448629"/>
                  <a:pt x="7053439" y="6468185"/>
                </a:cubicBezTo>
                <a:lnTo>
                  <a:pt x="6986395" y="6468185"/>
                </a:lnTo>
                <a:cubicBezTo>
                  <a:pt x="6989748" y="6447793"/>
                  <a:pt x="7005952" y="6439132"/>
                  <a:pt x="7021314" y="6439132"/>
                </a:cubicBezTo>
                <a:close/>
                <a:moveTo>
                  <a:pt x="7256815" y="6414268"/>
                </a:moveTo>
                <a:lnTo>
                  <a:pt x="7256815" y="6548919"/>
                </a:lnTo>
                <a:lnTo>
                  <a:pt x="7291457" y="6548919"/>
                </a:lnTo>
                <a:lnTo>
                  <a:pt x="7291457" y="6414268"/>
                </a:lnTo>
                <a:close/>
                <a:moveTo>
                  <a:pt x="6617642" y="6414268"/>
                </a:moveTo>
                <a:lnTo>
                  <a:pt x="6617642" y="6548919"/>
                </a:lnTo>
                <a:lnTo>
                  <a:pt x="6652284" y="6548919"/>
                </a:lnTo>
                <a:lnTo>
                  <a:pt x="6652284" y="6488296"/>
                </a:lnTo>
                <a:cubicBezTo>
                  <a:pt x="6652284" y="6462596"/>
                  <a:pt x="6665975" y="6446393"/>
                  <a:pt x="6688044" y="6446393"/>
                </a:cubicBezTo>
                <a:lnTo>
                  <a:pt x="6701453" y="6446393"/>
                </a:lnTo>
                <a:lnTo>
                  <a:pt x="6701453" y="6414268"/>
                </a:lnTo>
                <a:cubicBezTo>
                  <a:pt x="6695864" y="6414268"/>
                  <a:pt x="6688044" y="6414545"/>
                  <a:pt x="6684132" y="6414827"/>
                </a:cubicBezTo>
                <a:cubicBezTo>
                  <a:pt x="6670441" y="6415945"/>
                  <a:pt x="6659268" y="6424046"/>
                  <a:pt x="6650607" y="6439409"/>
                </a:cubicBezTo>
                <a:lnTo>
                  <a:pt x="6650607" y="6414268"/>
                </a:lnTo>
                <a:close/>
                <a:moveTo>
                  <a:pt x="6557305" y="6414268"/>
                </a:moveTo>
                <a:lnTo>
                  <a:pt x="6557305" y="6548919"/>
                </a:lnTo>
                <a:lnTo>
                  <a:pt x="6591947" y="6548919"/>
                </a:lnTo>
                <a:lnTo>
                  <a:pt x="6591947" y="6414268"/>
                </a:lnTo>
                <a:close/>
                <a:moveTo>
                  <a:pt x="7380565" y="6410920"/>
                </a:moveTo>
                <a:cubicBezTo>
                  <a:pt x="7338103" y="6410920"/>
                  <a:pt x="7310445" y="6442768"/>
                  <a:pt x="7310445" y="6481599"/>
                </a:cubicBezTo>
                <a:cubicBezTo>
                  <a:pt x="7310445" y="6520707"/>
                  <a:pt x="7337821" y="6552278"/>
                  <a:pt x="7380565" y="6552278"/>
                </a:cubicBezTo>
                <a:cubicBezTo>
                  <a:pt x="7417997" y="6552278"/>
                  <a:pt x="7440625" y="6530209"/>
                  <a:pt x="7446773" y="6501715"/>
                </a:cubicBezTo>
                <a:lnTo>
                  <a:pt x="7410177" y="6501715"/>
                </a:lnTo>
                <a:cubicBezTo>
                  <a:pt x="7405706" y="6516241"/>
                  <a:pt x="7394533" y="6522666"/>
                  <a:pt x="7380288" y="6522666"/>
                </a:cubicBezTo>
                <a:cubicBezTo>
                  <a:pt x="7360173" y="6522666"/>
                  <a:pt x="7345928" y="6505627"/>
                  <a:pt x="7345928" y="6481599"/>
                </a:cubicBezTo>
                <a:cubicBezTo>
                  <a:pt x="7345928" y="6458407"/>
                  <a:pt x="7359060" y="6440809"/>
                  <a:pt x="7380288" y="6440809"/>
                </a:cubicBezTo>
                <a:cubicBezTo>
                  <a:pt x="7394815" y="6440809"/>
                  <a:pt x="7405988" y="6447793"/>
                  <a:pt x="7410177" y="6461483"/>
                </a:cubicBezTo>
                <a:lnTo>
                  <a:pt x="7446773" y="6461483"/>
                </a:lnTo>
                <a:cubicBezTo>
                  <a:pt x="7439512" y="6427123"/>
                  <a:pt x="7412131" y="6410920"/>
                  <a:pt x="7380565" y="6410920"/>
                </a:cubicBezTo>
                <a:close/>
                <a:moveTo>
                  <a:pt x="7183341" y="6410915"/>
                </a:moveTo>
                <a:cubicBezTo>
                  <a:pt x="7164625" y="6410915"/>
                  <a:pt x="7147863" y="6420970"/>
                  <a:pt x="7139761" y="6436897"/>
                </a:cubicBezTo>
                <a:lnTo>
                  <a:pt x="7139761" y="6414268"/>
                </a:lnTo>
                <a:lnTo>
                  <a:pt x="7106796" y="6414268"/>
                </a:lnTo>
                <a:lnTo>
                  <a:pt x="7106796" y="6548920"/>
                </a:lnTo>
                <a:lnTo>
                  <a:pt x="7141715" y="6548920"/>
                </a:lnTo>
                <a:lnTo>
                  <a:pt x="7141715" y="6479358"/>
                </a:lnTo>
                <a:cubicBezTo>
                  <a:pt x="7141715" y="6455612"/>
                  <a:pt x="7153447" y="6440527"/>
                  <a:pt x="7172445" y="6440527"/>
                </a:cubicBezTo>
                <a:cubicBezTo>
                  <a:pt x="7188648" y="6440527"/>
                  <a:pt x="7198704" y="6454218"/>
                  <a:pt x="7198704" y="6476005"/>
                </a:cubicBezTo>
                <a:lnTo>
                  <a:pt x="7198704" y="6548920"/>
                </a:lnTo>
                <a:lnTo>
                  <a:pt x="7233623" y="6548920"/>
                </a:lnTo>
                <a:lnTo>
                  <a:pt x="7233623" y="6472933"/>
                </a:lnTo>
                <a:cubicBezTo>
                  <a:pt x="7233627" y="6440527"/>
                  <a:pt x="7222731" y="6410915"/>
                  <a:pt x="7183341" y="6410915"/>
                </a:cubicBezTo>
                <a:close/>
                <a:moveTo>
                  <a:pt x="7021314" y="6410915"/>
                </a:moveTo>
                <a:cubicBezTo>
                  <a:pt x="6976340" y="6410915"/>
                  <a:pt x="6951194" y="6443599"/>
                  <a:pt x="6951194" y="6482712"/>
                </a:cubicBezTo>
                <a:cubicBezTo>
                  <a:pt x="6951194" y="6522938"/>
                  <a:pt x="6978570" y="6552273"/>
                  <a:pt x="7021032" y="6552273"/>
                </a:cubicBezTo>
                <a:cubicBezTo>
                  <a:pt x="7047014" y="6552273"/>
                  <a:pt x="7074108" y="6539423"/>
                  <a:pt x="7084727" y="6506458"/>
                </a:cubicBezTo>
                <a:lnTo>
                  <a:pt x="7049526" y="6506458"/>
                </a:lnTo>
                <a:cubicBezTo>
                  <a:pt x="7044219" y="6517354"/>
                  <a:pt x="7033605" y="6523779"/>
                  <a:pt x="7020750" y="6523779"/>
                </a:cubicBezTo>
                <a:cubicBezTo>
                  <a:pt x="7003711" y="6523779"/>
                  <a:pt x="6986949" y="6512883"/>
                  <a:pt x="6985831" y="6489977"/>
                </a:cubicBezTo>
                <a:lnTo>
                  <a:pt x="7087240" y="6489977"/>
                </a:lnTo>
                <a:cubicBezTo>
                  <a:pt x="7088076" y="6486624"/>
                  <a:pt x="7088635" y="6479640"/>
                  <a:pt x="7088635" y="6476846"/>
                </a:cubicBezTo>
                <a:cubicBezTo>
                  <a:pt x="7088640" y="6438850"/>
                  <a:pt x="7059869" y="6410915"/>
                  <a:pt x="7021314" y="6410915"/>
                </a:cubicBezTo>
                <a:close/>
                <a:moveTo>
                  <a:pt x="6791965" y="6410915"/>
                </a:moveTo>
                <a:cubicBezTo>
                  <a:pt x="6774926" y="6410915"/>
                  <a:pt x="6758441" y="6419294"/>
                  <a:pt x="6749221" y="6432425"/>
                </a:cubicBezTo>
                <a:lnTo>
                  <a:pt x="6749221" y="6414268"/>
                </a:lnTo>
                <a:lnTo>
                  <a:pt x="6716256" y="6414268"/>
                </a:lnTo>
                <a:lnTo>
                  <a:pt x="6716256" y="6548920"/>
                </a:lnTo>
                <a:lnTo>
                  <a:pt x="6751175" y="6548920"/>
                </a:lnTo>
                <a:lnTo>
                  <a:pt x="6751175" y="6479358"/>
                </a:lnTo>
                <a:cubicBezTo>
                  <a:pt x="6751175" y="6455612"/>
                  <a:pt x="6763189" y="6440527"/>
                  <a:pt x="6782182" y="6440527"/>
                </a:cubicBezTo>
                <a:cubicBezTo>
                  <a:pt x="6797267" y="6440527"/>
                  <a:pt x="6806764" y="6454218"/>
                  <a:pt x="6806764" y="6476005"/>
                </a:cubicBezTo>
                <a:lnTo>
                  <a:pt x="6806764" y="6548920"/>
                </a:lnTo>
                <a:lnTo>
                  <a:pt x="6841683" y="6548920"/>
                </a:lnTo>
                <a:lnTo>
                  <a:pt x="6841683" y="6479358"/>
                </a:lnTo>
                <a:cubicBezTo>
                  <a:pt x="6841683" y="6455612"/>
                  <a:pt x="6853697" y="6440527"/>
                  <a:pt x="6872972" y="6440527"/>
                </a:cubicBezTo>
                <a:cubicBezTo>
                  <a:pt x="6887775" y="6440527"/>
                  <a:pt x="6897276" y="6454218"/>
                  <a:pt x="6897276" y="6476005"/>
                </a:cubicBezTo>
                <a:lnTo>
                  <a:pt x="6897276" y="6548920"/>
                </a:lnTo>
                <a:lnTo>
                  <a:pt x="6932195" y="6548920"/>
                </a:lnTo>
                <a:lnTo>
                  <a:pt x="6932195" y="6472933"/>
                </a:lnTo>
                <a:cubicBezTo>
                  <a:pt x="6932200" y="6434938"/>
                  <a:pt x="6912085" y="6410915"/>
                  <a:pt x="6880242" y="6410915"/>
                </a:cubicBezTo>
                <a:cubicBezTo>
                  <a:pt x="6860967" y="6410915"/>
                  <a:pt x="6843087" y="6420411"/>
                  <a:pt x="6833868" y="6435220"/>
                </a:cubicBezTo>
                <a:cubicBezTo>
                  <a:pt x="6825489" y="6420416"/>
                  <a:pt x="6809286" y="6410915"/>
                  <a:pt x="6791965" y="6410915"/>
                </a:cubicBezTo>
                <a:close/>
                <a:moveTo>
                  <a:pt x="6228964" y="6410915"/>
                </a:moveTo>
                <a:cubicBezTo>
                  <a:pt x="6211925" y="6410915"/>
                  <a:pt x="6195440" y="6419294"/>
                  <a:pt x="6186220" y="6432425"/>
                </a:cubicBezTo>
                <a:lnTo>
                  <a:pt x="6186220" y="6414268"/>
                </a:lnTo>
                <a:lnTo>
                  <a:pt x="6153255" y="6414268"/>
                </a:lnTo>
                <a:lnTo>
                  <a:pt x="6153255" y="6548920"/>
                </a:lnTo>
                <a:lnTo>
                  <a:pt x="6188174" y="6548920"/>
                </a:lnTo>
                <a:lnTo>
                  <a:pt x="6188174" y="6479358"/>
                </a:lnTo>
                <a:cubicBezTo>
                  <a:pt x="6188174" y="6455612"/>
                  <a:pt x="6200188" y="6440527"/>
                  <a:pt x="6219181" y="6440527"/>
                </a:cubicBezTo>
                <a:cubicBezTo>
                  <a:pt x="6234266" y="6440527"/>
                  <a:pt x="6243763" y="6454218"/>
                  <a:pt x="6243763" y="6476005"/>
                </a:cubicBezTo>
                <a:lnTo>
                  <a:pt x="6243763" y="6548920"/>
                </a:lnTo>
                <a:lnTo>
                  <a:pt x="6278682" y="6548920"/>
                </a:lnTo>
                <a:lnTo>
                  <a:pt x="6278682" y="6479358"/>
                </a:lnTo>
                <a:cubicBezTo>
                  <a:pt x="6278682" y="6455612"/>
                  <a:pt x="6290696" y="6440527"/>
                  <a:pt x="6309971" y="6440527"/>
                </a:cubicBezTo>
                <a:cubicBezTo>
                  <a:pt x="6324779" y="6440527"/>
                  <a:pt x="6334275" y="6454218"/>
                  <a:pt x="6334275" y="6476005"/>
                </a:cubicBezTo>
                <a:lnTo>
                  <a:pt x="6334275" y="6548920"/>
                </a:lnTo>
                <a:lnTo>
                  <a:pt x="6369195" y="6548920"/>
                </a:lnTo>
                <a:lnTo>
                  <a:pt x="6369195" y="6472933"/>
                </a:lnTo>
                <a:cubicBezTo>
                  <a:pt x="6369204" y="6434938"/>
                  <a:pt x="6349089" y="6410915"/>
                  <a:pt x="6317241" y="6410915"/>
                </a:cubicBezTo>
                <a:cubicBezTo>
                  <a:pt x="6297966" y="6410915"/>
                  <a:pt x="6280086" y="6420411"/>
                  <a:pt x="6270867" y="6435220"/>
                </a:cubicBezTo>
                <a:cubicBezTo>
                  <a:pt x="6262488" y="6420416"/>
                  <a:pt x="6246285" y="6410915"/>
                  <a:pt x="6228964" y="6410915"/>
                </a:cubicBezTo>
                <a:close/>
                <a:moveTo>
                  <a:pt x="6075601" y="6410915"/>
                </a:moveTo>
                <a:cubicBezTo>
                  <a:pt x="6042918" y="6410915"/>
                  <a:pt x="6022525" y="6427395"/>
                  <a:pt x="6022525" y="6453377"/>
                </a:cubicBezTo>
                <a:cubicBezTo>
                  <a:pt x="6022525" y="6465950"/>
                  <a:pt x="6029232" y="6474887"/>
                  <a:pt x="6039287" y="6480476"/>
                </a:cubicBezTo>
                <a:cubicBezTo>
                  <a:pt x="6050742" y="6486901"/>
                  <a:pt x="6063869" y="6490254"/>
                  <a:pt x="6073371" y="6492490"/>
                </a:cubicBezTo>
                <a:cubicBezTo>
                  <a:pt x="6097394" y="6498079"/>
                  <a:pt x="6099629" y="6503386"/>
                  <a:pt x="6099629" y="6510370"/>
                </a:cubicBezTo>
                <a:cubicBezTo>
                  <a:pt x="6099629" y="6519589"/>
                  <a:pt x="6091528" y="6525178"/>
                  <a:pt x="6078955" y="6525178"/>
                </a:cubicBezTo>
                <a:cubicBezTo>
                  <a:pt x="6064987" y="6525178"/>
                  <a:pt x="6054932" y="6517913"/>
                  <a:pt x="6052696" y="6506181"/>
                </a:cubicBezTo>
                <a:lnTo>
                  <a:pt x="6017777" y="6506181"/>
                </a:lnTo>
                <a:cubicBezTo>
                  <a:pt x="6021130" y="6534398"/>
                  <a:pt x="6044876" y="6552273"/>
                  <a:pt x="6079514" y="6552273"/>
                </a:cubicBezTo>
                <a:cubicBezTo>
                  <a:pt x="6113038" y="6552273"/>
                  <a:pt x="6134266" y="6535234"/>
                  <a:pt x="6134266" y="6508416"/>
                </a:cubicBezTo>
                <a:cubicBezTo>
                  <a:pt x="6134261" y="6490813"/>
                  <a:pt x="6124765" y="6479635"/>
                  <a:pt x="6108562" y="6474328"/>
                </a:cubicBezTo>
                <a:cubicBezTo>
                  <a:pt x="6100460" y="6471534"/>
                  <a:pt x="6093199" y="6469298"/>
                  <a:pt x="6083698" y="6467067"/>
                </a:cubicBezTo>
                <a:cubicBezTo>
                  <a:pt x="6074202" y="6464832"/>
                  <a:pt x="6056322" y="6462878"/>
                  <a:pt x="6056322" y="6451146"/>
                </a:cubicBezTo>
                <a:cubicBezTo>
                  <a:pt x="6056322" y="6443044"/>
                  <a:pt x="6063583" y="6438014"/>
                  <a:pt x="6075319" y="6438014"/>
                </a:cubicBezTo>
                <a:cubicBezTo>
                  <a:pt x="6086774" y="6438014"/>
                  <a:pt x="6094876" y="6443603"/>
                  <a:pt x="6096553" y="6452541"/>
                </a:cubicBezTo>
                <a:lnTo>
                  <a:pt x="6129236" y="6452541"/>
                </a:lnTo>
                <a:cubicBezTo>
                  <a:pt x="6125883" y="6426841"/>
                  <a:pt x="6105213" y="6410915"/>
                  <a:pt x="6075601" y="6410915"/>
                </a:cubicBezTo>
                <a:close/>
                <a:moveTo>
                  <a:pt x="7750085" y="6410876"/>
                </a:moveTo>
                <a:cubicBezTo>
                  <a:pt x="7710943" y="6410876"/>
                  <a:pt x="7679212" y="6442607"/>
                  <a:pt x="7679212" y="6481749"/>
                </a:cubicBezTo>
                <a:cubicBezTo>
                  <a:pt x="7679212" y="6520892"/>
                  <a:pt x="7710938" y="6552628"/>
                  <a:pt x="7750085" y="6552628"/>
                </a:cubicBezTo>
                <a:cubicBezTo>
                  <a:pt x="7770702" y="6552628"/>
                  <a:pt x="7789208" y="6543768"/>
                  <a:pt x="7802155" y="6529718"/>
                </a:cubicBezTo>
                <a:cubicBezTo>
                  <a:pt x="7815107" y="6543773"/>
                  <a:pt x="7833609" y="6552628"/>
                  <a:pt x="7854226" y="6552628"/>
                </a:cubicBezTo>
                <a:cubicBezTo>
                  <a:pt x="7889908" y="6552628"/>
                  <a:pt x="7919350" y="6526228"/>
                  <a:pt x="7924292" y="6491912"/>
                </a:cubicBezTo>
                <a:cubicBezTo>
                  <a:pt x="7929230" y="6526228"/>
                  <a:pt x="7958672" y="6552628"/>
                  <a:pt x="7994359" y="6552628"/>
                </a:cubicBezTo>
                <a:cubicBezTo>
                  <a:pt x="8033501" y="6552628"/>
                  <a:pt x="8065232" y="6520897"/>
                  <a:pt x="8065232" y="6481754"/>
                </a:cubicBezTo>
                <a:cubicBezTo>
                  <a:pt x="8065232" y="6442612"/>
                  <a:pt x="8033501" y="6410876"/>
                  <a:pt x="7994359" y="6410876"/>
                </a:cubicBezTo>
                <a:cubicBezTo>
                  <a:pt x="7958672" y="6410876"/>
                  <a:pt x="7929230" y="6437276"/>
                  <a:pt x="7924292" y="6471592"/>
                </a:cubicBezTo>
                <a:cubicBezTo>
                  <a:pt x="7919354" y="6437276"/>
                  <a:pt x="7889912" y="6410876"/>
                  <a:pt x="7854226" y="6410876"/>
                </a:cubicBezTo>
                <a:cubicBezTo>
                  <a:pt x="7833609" y="6410876"/>
                  <a:pt x="7815103" y="6419736"/>
                  <a:pt x="7802155" y="6433786"/>
                </a:cubicBezTo>
                <a:cubicBezTo>
                  <a:pt x="7789204" y="6419731"/>
                  <a:pt x="7770702" y="6410876"/>
                  <a:pt x="7750085" y="6410876"/>
                </a:cubicBezTo>
                <a:close/>
                <a:moveTo>
                  <a:pt x="7465216" y="6353368"/>
                </a:moveTo>
                <a:lnTo>
                  <a:pt x="7465216" y="6548920"/>
                </a:lnTo>
                <a:lnTo>
                  <a:pt x="7500135" y="6548920"/>
                </a:lnTo>
                <a:lnTo>
                  <a:pt x="7500135" y="6479359"/>
                </a:lnTo>
                <a:cubicBezTo>
                  <a:pt x="7500135" y="6455613"/>
                  <a:pt x="7512149" y="6440527"/>
                  <a:pt x="7531142" y="6440527"/>
                </a:cubicBezTo>
                <a:cubicBezTo>
                  <a:pt x="7552652" y="6440527"/>
                  <a:pt x="7557124" y="6454495"/>
                  <a:pt x="7557124" y="6476005"/>
                </a:cubicBezTo>
                <a:lnTo>
                  <a:pt x="7557124" y="6548920"/>
                </a:lnTo>
                <a:lnTo>
                  <a:pt x="7591766" y="6548920"/>
                </a:lnTo>
                <a:lnTo>
                  <a:pt x="7591766" y="6472934"/>
                </a:lnTo>
                <a:cubicBezTo>
                  <a:pt x="7591761" y="6440527"/>
                  <a:pt x="7581428" y="6410915"/>
                  <a:pt x="7542038" y="6410915"/>
                </a:cubicBezTo>
                <a:cubicBezTo>
                  <a:pt x="7525558" y="6410915"/>
                  <a:pt x="7509355" y="6420135"/>
                  <a:pt x="7500135" y="6434938"/>
                </a:cubicBezTo>
                <a:lnTo>
                  <a:pt x="7500135" y="6353368"/>
                </a:lnTo>
                <a:close/>
                <a:moveTo>
                  <a:pt x="7274135" y="6353368"/>
                </a:moveTo>
                <a:cubicBezTo>
                  <a:pt x="7263798" y="6353368"/>
                  <a:pt x="7252625" y="6359793"/>
                  <a:pt x="7252625" y="6373202"/>
                </a:cubicBezTo>
                <a:cubicBezTo>
                  <a:pt x="7252625" y="6386052"/>
                  <a:pt x="7263239" y="6393317"/>
                  <a:pt x="7274135" y="6393317"/>
                </a:cubicBezTo>
                <a:cubicBezTo>
                  <a:pt x="7286985" y="6393317"/>
                  <a:pt x="7295928" y="6384098"/>
                  <a:pt x="7295928" y="6373202"/>
                </a:cubicBezTo>
                <a:cubicBezTo>
                  <a:pt x="7295923" y="6361188"/>
                  <a:pt x="7286144" y="6353368"/>
                  <a:pt x="7274135" y="6353368"/>
                </a:cubicBezTo>
                <a:close/>
                <a:moveTo>
                  <a:pt x="6574344" y="6353368"/>
                </a:moveTo>
                <a:cubicBezTo>
                  <a:pt x="6562889" y="6353368"/>
                  <a:pt x="6552834" y="6360629"/>
                  <a:pt x="6552834" y="6373202"/>
                </a:cubicBezTo>
                <a:cubicBezTo>
                  <a:pt x="6552834" y="6385216"/>
                  <a:pt x="6562612" y="6393317"/>
                  <a:pt x="6574344" y="6393317"/>
                </a:cubicBezTo>
                <a:cubicBezTo>
                  <a:pt x="6587753" y="6393317"/>
                  <a:pt x="6596137" y="6383539"/>
                  <a:pt x="6596137" y="6373202"/>
                </a:cubicBezTo>
                <a:cubicBezTo>
                  <a:pt x="6596132" y="6361470"/>
                  <a:pt x="6586635" y="6353368"/>
                  <a:pt x="6574344" y="6353368"/>
                </a:cubicBezTo>
                <a:close/>
                <a:moveTo>
                  <a:pt x="6521546" y="6353368"/>
                </a:moveTo>
                <a:cubicBezTo>
                  <a:pt x="6493328" y="6353368"/>
                  <a:pt x="6475730" y="6370689"/>
                  <a:pt x="6475730" y="6398624"/>
                </a:cubicBezTo>
                <a:lnTo>
                  <a:pt x="6475730" y="6414269"/>
                </a:lnTo>
                <a:lnTo>
                  <a:pt x="6454497" y="6414269"/>
                </a:lnTo>
                <a:lnTo>
                  <a:pt x="6454497" y="6443040"/>
                </a:lnTo>
                <a:lnTo>
                  <a:pt x="6475730" y="6443040"/>
                </a:lnTo>
                <a:lnTo>
                  <a:pt x="6475730" y="6548915"/>
                </a:lnTo>
                <a:lnTo>
                  <a:pt x="6510649" y="6548915"/>
                </a:lnTo>
                <a:lnTo>
                  <a:pt x="6510649" y="6443040"/>
                </a:lnTo>
                <a:lnTo>
                  <a:pt x="6539144" y="6443040"/>
                </a:lnTo>
                <a:lnTo>
                  <a:pt x="6539144" y="6414269"/>
                </a:lnTo>
                <a:lnTo>
                  <a:pt x="6510649" y="6414269"/>
                </a:lnTo>
                <a:lnTo>
                  <a:pt x="6510649" y="6398624"/>
                </a:lnTo>
                <a:cubicBezTo>
                  <a:pt x="6510649" y="6388846"/>
                  <a:pt x="6517074" y="6382703"/>
                  <a:pt x="6527130" y="6382703"/>
                </a:cubicBezTo>
                <a:lnTo>
                  <a:pt x="6539144" y="6382703"/>
                </a:lnTo>
                <a:lnTo>
                  <a:pt x="6539144" y="6353368"/>
                </a:lnTo>
                <a:close/>
                <a:moveTo>
                  <a:pt x="5966368" y="6353368"/>
                </a:moveTo>
                <a:lnTo>
                  <a:pt x="5966368" y="6432708"/>
                </a:lnTo>
                <a:cubicBezTo>
                  <a:pt x="5955754" y="6417345"/>
                  <a:pt x="5941786" y="6410915"/>
                  <a:pt x="5923906" y="6410915"/>
                </a:cubicBezTo>
                <a:cubicBezTo>
                  <a:pt x="5885916" y="6410915"/>
                  <a:pt x="5860493" y="6440804"/>
                  <a:pt x="5860493" y="6481312"/>
                </a:cubicBezTo>
                <a:cubicBezTo>
                  <a:pt x="5860493" y="6526287"/>
                  <a:pt x="5889546" y="6552268"/>
                  <a:pt x="5923906" y="6552268"/>
                </a:cubicBezTo>
                <a:cubicBezTo>
                  <a:pt x="5944858" y="6552268"/>
                  <a:pt x="5956590" y="6543331"/>
                  <a:pt x="5966368" y="6529640"/>
                </a:cubicBezTo>
                <a:lnTo>
                  <a:pt x="5966091" y="6548915"/>
                </a:lnTo>
                <a:lnTo>
                  <a:pt x="6001292" y="6548915"/>
                </a:lnTo>
                <a:lnTo>
                  <a:pt x="6001292" y="6353368"/>
                </a:lnTo>
                <a:close/>
                <a:moveTo>
                  <a:pt x="0" y="0"/>
                </a:moveTo>
                <a:lnTo>
                  <a:pt x="8364538" y="0"/>
                </a:lnTo>
                <a:lnTo>
                  <a:pt x="8364538" y="6857998"/>
                </a:lnTo>
                <a:lnTo>
                  <a:pt x="0" y="6857998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637" r="-27121" b="-18424"/>
            </a:stretch>
          </a:blip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980303D-2BCE-0698-575A-56A126A51B86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399" y="605611"/>
            <a:ext cx="2541537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AA5D06DE-CCF0-4876-2686-89D74E9970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2399" y="1342800"/>
            <a:ext cx="2541538" cy="288767"/>
          </a:xfrm>
        </p:spPr>
        <p:txBody>
          <a:bodyPr/>
          <a:lstStyle>
            <a:lvl1pPr>
              <a:defRPr sz="1800" b="1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>
              <a:buClr>
                <a:schemeClr val="accent4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defRPr sz="1200"/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endParaRPr lang="en-GB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CF1DB779-682F-2FD6-7AF2-48F7CA10632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401" y="1797803"/>
            <a:ext cx="2541538" cy="3840996"/>
          </a:xfrm>
        </p:spPr>
        <p:txBody>
          <a:bodyPr/>
          <a:lstStyle>
            <a:lvl1pPr>
              <a:defRPr sz="13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>
              <a:buClr>
                <a:schemeClr val="accent4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defRPr sz="1200"/>
            </a:lvl5pPr>
          </a:lstStyle>
          <a:p>
            <a:pPr lvl="0"/>
            <a:r>
              <a:rPr lang="en-US"/>
              <a:t>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 maximus. Integer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commodo</a:t>
            </a:r>
            <a:r>
              <a:rPr lang="en-US"/>
              <a:t> et dictum at, </a:t>
            </a:r>
            <a:r>
              <a:rPr lang="en-US" err="1"/>
              <a:t>finibus</a:t>
            </a:r>
            <a:r>
              <a:rPr lang="en-US"/>
              <a:t> et </a:t>
            </a:r>
            <a:r>
              <a:rPr lang="en-US" err="1"/>
              <a:t>felis</a:t>
            </a:r>
            <a:r>
              <a:rPr lang="en-US"/>
              <a:t>.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4601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1">
    <p:bg>
      <p:bgPr>
        <a:solidFill>
          <a:srgbClr val="3072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1342800"/>
            <a:ext cx="10402113" cy="3086100"/>
          </a:xfrm>
        </p:spPr>
        <p:txBody>
          <a:bodyPr tIns="0">
            <a:noAutofit/>
          </a:bodyPr>
          <a:lstStyle>
            <a:lvl1pPr>
              <a:defRPr sz="4400">
                <a:solidFill>
                  <a:schemeClr val="bg1"/>
                </a:solidFill>
                <a:latin typeface="DM Sans Medium" pitchFamily="2" charset="0"/>
              </a:defRPr>
            </a:lvl1pPr>
            <a:lvl2pPr>
              <a:defRPr sz="4400">
                <a:solidFill>
                  <a:schemeClr val="bg1"/>
                </a:solidFill>
                <a:latin typeface="DM Sans Medium" pitchFamily="2" charset="0"/>
              </a:defRPr>
            </a:lvl2pPr>
            <a:lvl3pPr>
              <a:defRPr sz="4400">
                <a:solidFill>
                  <a:schemeClr val="bg1"/>
                </a:solidFill>
                <a:latin typeface="DM Sans Medium" pitchFamily="2" charset="0"/>
              </a:defRPr>
            </a:lvl3pPr>
            <a:lvl4pPr>
              <a:defRPr sz="4400">
                <a:solidFill>
                  <a:schemeClr val="bg1"/>
                </a:solidFill>
                <a:latin typeface="DM Sans Medium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DM Sans Medium" pitchFamily="2" charset="0"/>
              </a:defRPr>
            </a:lvl5pPr>
          </a:lstStyle>
          <a:p>
            <a:pPr lvl="0"/>
            <a:r>
              <a:rPr lang="en-US"/>
              <a:t>"Lorem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."</a:t>
            </a:r>
            <a:endParaRPr lang="en-GB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3527F055-FEC2-711C-3F2B-8715CE360B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038" y="4572000"/>
            <a:ext cx="10404000" cy="933450"/>
          </a:xfrm>
        </p:spPr>
        <p:txBody>
          <a:bodyPr tIns="0" anchor="t">
            <a:noAutofit/>
          </a:bodyPr>
          <a:lstStyle>
            <a:lvl1pPr>
              <a:lnSpc>
                <a:spcPct val="90000"/>
              </a:lnSpc>
              <a:defRPr sz="3000">
                <a:solidFill>
                  <a:schemeClr val="accent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Name</a:t>
            </a:r>
            <a:br>
              <a:rPr lang="en-US"/>
            </a:br>
            <a:r>
              <a:rPr lang="en-US"/>
              <a:t>Surname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940108-B3F2-1BAE-5501-B4A15E65F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161896-3A93-7CCC-71AB-D884D67AA87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399" y="605611"/>
            <a:ext cx="10404000" cy="288767"/>
          </a:xfr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9FE4035-C622-BE8D-4C42-A6B8728D08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399" y="302400"/>
            <a:ext cx="10404000" cy="3032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2422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1342800"/>
            <a:ext cx="10402113" cy="3086100"/>
          </a:xfrm>
        </p:spPr>
        <p:txBody>
          <a:bodyPr tIns="0">
            <a:noAutofit/>
          </a:bodyPr>
          <a:lstStyle>
            <a:lvl1pPr>
              <a:defRPr sz="4400">
                <a:solidFill>
                  <a:schemeClr val="bg1"/>
                </a:solidFill>
                <a:latin typeface="DM Sans Medium" pitchFamily="2" charset="0"/>
              </a:defRPr>
            </a:lvl1pPr>
            <a:lvl2pPr>
              <a:defRPr sz="4400">
                <a:solidFill>
                  <a:schemeClr val="bg1"/>
                </a:solidFill>
                <a:latin typeface="DM Sans Medium" pitchFamily="2" charset="0"/>
              </a:defRPr>
            </a:lvl2pPr>
            <a:lvl3pPr>
              <a:defRPr sz="4400">
                <a:solidFill>
                  <a:schemeClr val="bg1"/>
                </a:solidFill>
                <a:latin typeface="DM Sans Medium" pitchFamily="2" charset="0"/>
              </a:defRPr>
            </a:lvl3pPr>
            <a:lvl4pPr>
              <a:defRPr sz="4400">
                <a:solidFill>
                  <a:schemeClr val="bg1"/>
                </a:solidFill>
                <a:latin typeface="DM Sans Medium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DM Sans Medium" pitchFamily="2" charset="0"/>
              </a:defRPr>
            </a:lvl5pPr>
          </a:lstStyle>
          <a:p>
            <a:pPr lvl="0"/>
            <a:r>
              <a:rPr lang="en-US"/>
              <a:t>"Lorem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."</a:t>
            </a:r>
            <a:endParaRPr lang="en-GB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3527F055-FEC2-711C-3F2B-8715CE360B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038" y="4572000"/>
            <a:ext cx="10404233" cy="933450"/>
          </a:xfrm>
        </p:spPr>
        <p:txBody>
          <a:bodyPr tIns="0" anchor="t">
            <a:noAutofit/>
          </a:bodyPr>
          <a:lstStyle>
            <a:lvl1pPr>
              <a:lnSpc>
                <a:spcPct val="90000"/>
              </a:lnSpc>
              <a:defRPr sz="3000">
                <a:solidFill>
                  <a:schemeClr val="accent3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Name</a:t>
            </a:r>
            <a:br>
              <a:rPr lang="en-US"/>
            </a:br>
            <a:r>
              <a:rPr lang="en-US"/>
              <a:t>Surname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940108-B3F2-1BAE-5501-B4A15E65F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161896-3A93-7CCC-71AB-D884D67AA87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0399992" cy="288767"/>
          </a:xfr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9FE4035-C622-BE8D-4C42-A6B8728D08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0" y="302400"/>
            <a:ext cx="10404233" cy="3032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3092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3">
    <p:bg>
      <p:bgPr>
        <a:solidFill>
          <a:srgbClr val="CC7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10404233" cy="3032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1342800"/>
            <a:ext cx="10402113" cy="3086100"/>
          </a:xfrm>
        </p:spPr>
        <p:txBody>
          <a:bodyPr tIns="0">
            <a:noAutofit/>
          </a:bodyPr>
          <a:lstStyle>
            <a:lvl1pPr>
              <a:defRPr sz="4400">
                <a:solidFill>
                  <a:schemeClr val="bg1"/>
                </a:solidFill>
                <a:latin typeface="DM Sans Medium" pitchFamily="2" charset="0"/>
              </a:defRPr>
            </a:lvl1pPr>
            <a:lvl2pPr>
              <a:defRPr sz="4400">
                <a:solidFill>
                  <a:schemeClr val="bg1"/>
                </a:solidFill>
                <a:latin typeface="DM Sans Medium" pitchFamily="2" charset="0"/>
              </a:defRPr>
            </a:lvl2pPr>
            <a:lvl3pPr>
              <a:defRPr sz="4400">
                <a:solidFill>
                  <a:schemeClr val="bg1"/>
                </a:solidFill>
                <a:latin typeface="DM Sans Medium" pitchFamily="2" charset="0"/>
              </a:defRPr>
            </a:lvl3pPr>
            <a:lvl4pPr>
              <a:defRPr sz="4400">
                <a:solidFill>
                  <a:schemeClr val="bg1"/>
                </a:solidFill>
                <a:latin typeface="DM Sans Medium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DM Sans Medium" pitchFamily="2" charset="0"/>
              </a:defRPr>
            </a:lvl5pPr>
          </a:lstStyle>
          <a:p>
            <a:pPr lvl="0"/>
            <a:r>
              <a:rPr lang="en-US"/>
              <a:t>"Lorem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."</a:t>
            </a:r>
            <a:endParaRPr lang="en-GB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3527F055-FEC2-711C-3F2B-8715CE360B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039" y="4572000"/>
            <a:ext cx="10404233" cy="933450"/>
          </a:xfrm>
        </p:spPr>
        <p:txBody>
          <a:bodyPr tIns="0" anchor="t">
            <a:noAutofit/>
          </a:bodyPr>
          <a:lstStyle>
            <a:lvl1pPr>
              <a:lnSpc>
                <a:spcPct val="90000"/>
              </a:lnSpc>
              <a:defRPr sz="3000">
                <a:solidFill>
                  <a:schemeClr val="accent5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Name</a:t>
            </a:r>
            <a:br>
              <a:rPr lang="en-US"/>
            </a:br>
            <a:r>
              <a:rPr lang="en-US"/>
              <a:t>Surname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940108-B3F2-1BAE-5501-B4A15E65F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161896-3A93-7CCC-71AB-D884D67AA87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1" y="605611"/>
            <a:ext cx="10399992" cy="288767"/>
          </a:xfr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</p:spTree>
    <p:extLst>
      <p:ext uri="{BB962C8B-B14F-4D97-AF65-F5344CB8AC3E}">
        <p14:creationId xmlns:p14="http://schemas.microsoft.com/office/powerpoint/2010/main" val="6934280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4">
    <p:bg>
      <p:bgPr>
        <a:solidFill>
          <a:srgbClr val="9138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0" y="302400"/>
            <a:ext cx="10404233" cy="3032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1342800"/>
            <a:ext cx="10402113" cy="3086100"/>
          </a:xfrm>
        </p:spPr>
        <p:txBody>
          <a:bodyPr tIns="0">
            <a:noAutofit/>
          </a:bodyPr>
          <a:lstStyle>
            <a:lvl1pPr>
              <a:defRPr sz="4400">
                <a:solidFill>
                  <a:schemeClr val="bg1"/>
                </a:solidFill>
                <a:latin typeface="DM Sans Medium" pitchFamily="2" charset="0"/>
              </a:defRPr>
            </a:lvl1pPr>
            <a:lvl2pPr>
              <a:defRPr sz="4400">
                <a:solidFill>
                  <a:schemeClr val="bg1"/>
                </a:solidFill>
                <a:latin typeface="DM Sans Medium" pitchFamily="2" charset="0"/>
              </a:defRPr>
            </a:lvl2pPr>
            <a:lvl3pPr>
              <a:defRPr sz="4400">
                <a:solidFill>
                  <a:schemeClr val="bg1"/>
                </a:solidFill>
                <a:latin typeface="DM Sans Medium" pitchFamily="2" charset="0"/>
              </a:defRPr>
            </a:lvl3pPr>
            <a:lvl4pPr>
              <a:defRPr sz="4400">
                <a:solidFill>
                  <a:schemeClr val="bg1"/>
                </a:solidFill>
                <a:latin typeface="DM Sans Medium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DM Sans Medium" pitchFamily="2" charset="0"/>
              </a:defRPr>
            </a:lvl5pPr>
          </a:lstStyle>
          <a:p>
            <a:pPr lvl="0"/>
            <a:r>
              <a:rPr lang="en-US"/>
              <a:t>"Lorem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."</a:t>
            </a:r>
            <a:endParaRPr lang="en-GB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3527F055-FEC2-711C-3F2B-8715CE360B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038" y="4572000"/>
            <a:ext cx="10404233" cy="933450"/>
          </a:xfrm>
        </p:spPr>
        <p:txBody>
          <a:bodyPr tIns="0" anchor="t">
            <a:noAutofit/>
          </a:bodyPr>
          <a:lstStyle>
            <a:lvl1pPr>
              <a:lnSpc>
                <a:spcPct val="90000"/>
              </a:lnSpc>
              <a:defRPr sz="3000">
                <a:solidFill>
                  <a:srgbClr val="BD69D7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Name</a:t>
            </a:r>
            <a:br>
              <a:rPr lang="en-US"/>
            </a:br>
            <a:r>
              <a:rPr lang="en-US"/>
              <a:t>Surname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940108-B3F2-1BAE-5501-B4A15E65F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161896-3A93-7CCC-71AB-D884D67AA87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0399992" cy="288767"/>
          </a:xfr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</p:spTree>
    <p:extLst>
      <p:ext uri="{BB962C8B-B14F-4D97-AF65-F5344CB8AC3E}">
        <p14:creationId xmlns:p14="http://schemas.microsoft.com/office/powerpoint/2010/main" val="14310499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399" y="4572001"/>
            <a:ext cx="4258800" cy="302598"/>
          </a:xfrm>
        </p:spPr>
        <p:txBody>
          <a:bodyPr tIns="0"/>
          <a:lstStyle>
            <a:lvl1pPr>
              <a:defRPr sz="1800">
                <a:solidFill>
                  <a:schemeClr val="accent6"/>
                </a:solidFill>
                <a:latin typeface="+mj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Lorem ipsum dolor</a:t>
            </a:r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3527F055-FEC2-711C-3F2B-8715CE360B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66800" y="4572001"/>
            <a:ext cx="4258608" cy="305322"/>
          </a:xfrm>
        </p:spPr>
        <p:txBody>
          <a:bodyPr tIns="0"/>
          <a:lstStyle>
            <a:lvl1pPr>
              <a:defRPr sz="1800">
                <a:solidFill>
                  <a:schemeClr val="accent6"/>
                </a:solidFill>
                <a:latin typeface="+mj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Lorem ipsum dolor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8E1CB13-75CE-6709-E416-B5090397D04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15872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71346B7-4A28-C465-8BC6-326D659E1A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400" y="1341438"/>
            <a:ext cx="5722163" cy="30861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056" b="-31192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FE7956EF-1B0F-4C2A-C3CC-25419A66F3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66800" y="1342800"/>
            <a:ext cx="5725163" cy="30861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" b="-23566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E5AFB1-B535-3245-AE4F-59ED561EA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" name="Text Placeholder 15">
            <a:extLst>
              <a:ext uri="{FF2B5EF4-FFF2-40B4-BE49-F238E27FC236}">
                <a16:creationId xmlns:a16="http://schemas.microsoft.com/office/drawing/2014/main" id="{2A251D45-44BC-ED57-8B7E-D8B5C0889CC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67438" y="5028585"/>
            <a:ext cx="4258608" cy="1223804"/>
          </a:xfrm>
        </p:spPr>
        <p:txBody>
          <a:bodyPr tIns="0"/>
          <a:lstStyle>
            <a:lvl1pPr>
              <a:spcAft>
                <a:spcPts val="0"/>
              </a:spcAft>
              <a:defRPr sz="13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 maximus. Integer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commodo</a:t>
            </a:r>
            <a:r>
              <a:rPr lang="en-US"/>
              <a:t> et dictum at, </a:t>
            </a:r>
            <a:r>
              <a:rPr lang="en-US" err="1"/>
              <a:t>finibus</a:t>
            </a:r>
            <a:r>
              <a:rPr lang="en-US"/>
              <a:t> et </a:t>
            </a:r>
            <a:r>
              <a:rPr lang="en-US" err="1"/>
              <a:t>felis</a:t>
            </a:r>
            <a:r>
              <a:rPr lang="en-US"/>
              <a:t>. In </a:t>
            </a:r>
            <a:r>
              <a:rPr lang="en-US" err="1"/>
              <a:t>quis</a:t>
            </a:r>
            <a:r>
              <a:rPr lang="en-US"/>
              <a:t> mi </a:t>
            </a:r>
            <a:r>
              <a:rPr lang="en-US" err="1"/>
              <a:t>leo</a:t>
            </a:r>
            <a:r>
              <a:rPr lang="en-US"/>
              <a:t>. 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8D18CE5A-1E0C-3400-0A3F-2963BB41C4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2400" y="5028585"/>
            <a:ext cx="4258800" cy="1223804"/>
          </a:xfrm>
        </p:spPr>
        <p:txBody>
          <a:bodyPr tIns="0"/>
          <a:lstStyle>
            <a:lvl1pPr>
              <a:spcAft>
                <a:spcPts val="0"/>
              </a:spcAft>
              <a:defRPr sz="13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 maximus. Integer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commodo</a:t>
            </a:r>
            <a:r>
              <a:rPr lang="en-US"/>
              <a:t> et dictum at, </a:t>
            </a:r>
            <a:r>
              <a:rPr lang="en-US" err="1"/>
              <a:t>finibus</a:t>
            </a:r>
            <a:r>
              <a:rPr lang="en-US"/>
              <a:t> et </a:t>
            </a:r>
            <a:r>
              <a:rPr lang="en-US" err="1"/>
              <a:t>felis</a:t>
            </a:r>
            <a:r>
              <a:rPr lang="en-US"/>
              <a:t>. In </a:t>
            </a:r>
            <a:r>
              <a:rPr lang="en-US" err="1"/>
              <a:t>quis</a:t>
            </a:r>
            <a:r>
              <a:rPr lang="en-US"/>
              <a:t> mi </a:t>
            </a:r>
            <a:r>
              <a:rPr lang="en-US" err="1"/>
              <a:t>leo</a:t>
            </a:r>
            <a:r>
              <a:rPr lang="en-US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966330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8E1CB13-75CE-6709-E416-B5090397D04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15872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71346B7-4A28-C465-8BC6-326D659E1A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96657" y="1342800"/>
            <a:ext cx="3373200" cy="4668837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6077" t="-99" r="-41783" b="-1535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FE7956EF-1B0F-4C2A-C3CC-25419A66F3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515763" y="1342800"/>
            <a:ext cx="3373200" cy="4667474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2539" t="102" r="-44803" b="-102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24CDB089-F1FF-F221-21E2-09BF5723D46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2398" y="1342800"/>
            <a:ext cx="4002901" cy="303211"/>
          </a:xfrm>
        </p:spPr>
        <p:txBody>
          <a:bodyPr/>
          <a:lstStyle>
            <a:lvl1pPr>
              <a:defRPr sz="1800" b="1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>
              <a:buClr>
                <a:schemeClr val="accent4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defRPr sz="1200"/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endParaRPr lang="en-GB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439401DF-EC96-723F-694A-C1D143B8ADA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8" y="1881335"/>
            <a:ext cx="4002901" cy="3757466"/>
          </a:xfrm>
        </p:spPr>
        <p:txBody>
          <a:bodyPr/>
          <a:lstStyle>
            <a:lvl1pPr>
              <a:defRPr sz="18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>
              <a:buClr>
                <a:schemeClr val="accent4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defRPr sz="1200"/>
            </a:lvl5pPr>
          </a:lstStyle>
          <a:p>
            <a:pPr lvl="0"/>
            <a:r>
              <a:rPr lang="en-GB"/>
              <a:t>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Fusce</a:t>
            </a:r>
            <a:r>
              <a:rPr lang="en-GB"/>
              <a:t> a </a:t>
            </a:r>
            <a:r>
              <a:rPr lang="en-GB" err="1"/>
              <a:t>sem</a:t>
            </a:r>
            <a:r>
              <a:rPr lang="en-GB"/>
              <a:t> dui. Maecenas ac ante </a:t>
            </a:r>
            <a:r>
              <a:rPr lang="en-GB" err="1"/>
              <a:t>commodo</a:t>
            </a:r>
            <a:r>
              <a:rPr lang="en-GB"/>
              <a:t>, gravida </a:t>
            </a:r>
            <a:r>
              <a:rPr lang="en-GB" err="1"/>
              <a:t>enim</a:t>
            </a:r>
            <a:r>
              <a:rPr lang="en-GB"/>
              <a:t> in, </a:t>
            </a:r>
            <a:r>
              <a:rPr lang="en-GB" err="1"/>
              <a:t>hendrerit</a:t>
            </a:r>
            <a:r>
              <a:rPr lang="en-GB"/>
              <a:t> </a:t>
            </a:r>
            <a:r>
              <a:rPr lang="en-GB" err="1"/>
              <a:t>quam</a:t>
            </a:r>
            <a:r>
              <a:rPr lang="en-GB"/>
              <a:t>. </a:t>
            </a:r>
            <a:r>
              <a:rPr lang="en-GB" err="1"/>
              <a:t>Curabitur</a:t>
            </a:r>
            <a:r>
              <a:rPr lang="en-GB"/>
              <a:t> </a:t>
            </a:r>
            <a:r>
              <a:rPr lang="en-GB" err="1"/>
              <a:t>tristique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 magna </a:t>
            </a:r>
            <a:r>
              <a:rPr lang="en-GB" err="1"/>
              <a:t>commodo</a:t>
            </a:r>
            <a:r>
              <a:rPr lang="en-GB"/>
              <a:t> maximus. Integer </a:t>
            </a:r>
            <a:r>
              <a:rPr lang="en-GB" err="1"/>
              <a:t>felis</a:t>
            </a:r>
            <a:r>
              <a:rPr lang="en-GB"/>
              <a:t> </a:t>
            </a:r>
            <a:r>
              <a:rPr lang="en-GB" err="1"/>
              <a:t>metus</a:t>
            </a:r>
            <a:r>
              <a:rPr lang="en-GB"/>
              <a:t>, </a:t>
            </a:r>
            <a:r>
              <a:rPr lang="en-GB" err="1"/>
              <a:t>commodo</a:t>
            </a:r>
            <a:r>
              <a:rPr lang="en-GB"/>
              <a:t> et dictum at, </a:t>
            </a:r>
            <a:r>
              <a:rPr lang="en-GB" err="1"/>
              <a:t>finibus</a:t>
            </a:r>
            <a:r>
              <a:rPr lang="en-GB"/>
              <a:t> et </a:t>
            </a:r>
            <a:r>
              <a:rPr lang="en-GB" err="1"/>
              <a:t>felis</a:t>
            </a:r>
            <a:r>
              <a:rPr lang="en-GB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906555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4572001"/>
            <a:ext cx="3268030" cy="302597"/>
          </a:xfrm>
        </p:spPr>
        <p:txBody>
          <a:bodyPr tIns="0"/>
          <a:lstStyle>
            <a:lvl1pPr>
              <a:spcAft>
                <a:spcPts val="0"/>
              </a:spcAft>
              <a:defRPr sz="1800">
                <a:solidFill>
                  <a:srgbClr val="BD69D7"/>
                </a:solidFill>
                <a:latin typeface="+mj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Lorem ipsum dolor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8E1CB13-75CE-6709-E416-B5090397D04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15872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71346B7-4A28-C465-8BC6-326D659E1A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401" y="1341438"/>
            <a:ext cx="3672000" cy="30861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1413" r="-1358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57FA92B-AD79-982B-4895-81D8D570EA4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60000" y="1341438"/>
            <a:ext cx="3672000" cy="30861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851" r="-51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A040012A-B083-9501-691B-0E767A9E49B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216963" y="1341438"/>
            <a:ext cx="3672000" cy="308610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3033" r="-13033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8E2AC45-B6B8-0F1A-95EF-BB09056E0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  <a:endParaRPr lang="en-GB"/>
          </a:p>
        </p:txBody>
      </p:sp>
      <p:sp>
        <p:nvSpPr>
          <p:cNvPr id="2" name="Text Placeholder 15">
            <a:extLst>
              <a:ext uri="{FF2B5EF4-FFF2-40B4-BE49-F238E27FC236}">
                <a16:creationId xmlns:a16="http://schemas.microsoft.com/office/drawing/2014/main" id="{1D1383C0-64F6-239F-DD51-EC5E431A3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2400" y="5028586"/>
            <a:ext cx="3268030" cy="1223804"/>
          </a:xfrm>
        </p:spPr>
        <p:txBody>
          <a:bodyPr tIns="0"/>
          <a:lstStyle>
            <a:lvl1pPr>
              <a:spcAft>
                <a:spcPts val="0"/>
              </a:spcAft>
              <a:defRPr sz="13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.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7CCCFA24-BB89-1657-888D-25C757F6948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0000" y="4572000"/>
            <a:ext cx="3271592" cy="302597"/>
          </a:xfrm>
        </p:spPr>
        <p:txBody>
          <a:bodyPr tIns="0"/>
          <a:lstStyle>
            <a:lvl1pPr>
              <a:spcAft>
                <a:spcPts val="0"/>
              </a:spcAft>
              <a:defRPr sz="1800">
                <a:solidFill>
                  <a:srgbClr val="BD69D7"/>
                </a:solidFill>
                <a:latin typeface="+mj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Lorem ipsum dolor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DBDC554F-C834-8F7C-D2AC-40CDB8678CD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57638" y="5028585"/>
            <a:ext cx="3273954" cy="1223804"/>
          </a:xfrm>
        </p:spPr>
        <p:txBody>
          <a:bodyPr tIns="0"/>
          <a:lstStyle>
            <a:lvl1pPr>
              <a:spcAft>
                <a:spcPts val="0"/>
              </a:spcAft>
              <a:defRPr sz="13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.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65A6AD6D-3049-F34B-1CF9-E7A98019BE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18800" y="4572000"/>
            <a:ext cx="3273954" cy="302597"/>
          </a:xfrm>
        </p:spPr>
        <p:txBody>
          <a:bodyPr tIns="0"/>
          <a:lstStyle>
            <a:lvl1pPr>
              <a:spcAft>
                <a:spcPts val="0"/>
              </a:spcAft>
              <a:defRPr sz="1800">
                <a:solidFill>
                  <a:srgbClr val="BD69D7"/>
                </a:solidFill>
                <a:latin typeface="+mj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Lorem ipsum dolor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521FD851-6A2A-FD5D-AFEF-7872E196BD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18800" y="5028585"/>
            <a:ext cx="3273954" cy="1223804"/>
          </a:xfrm>
        </p:spPr>
        <p:txBody>
          <a:bodyPr tIns="0"/>
          <a:lstStyle>
            <a:lvl1pPr>
              <a:spcAft>
                <a:spcPts val="0"/>
              </a:spcAft>
              <a:defRPr sz="13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95642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1">
    <p:bg>
      <p:bgPr>
        <a:solidFill>
          <a:srgbClr val="3072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CD90B111-C2A7-3E35-48CB-F58E22F19872}"/>
              </a:ext>
            </a:extLst>
          </p:cNvPr>
          <p:cNvSpPr>
            <a:spLocks noChangeAspect="1"/>
          </p:cNvSpPr>
          <p:nvPr userDrawn="1"/>
        </p:nvSpPr>
        <p:spPr>
          <a:xfrm>
            <a:off x="771328" y="594000"/>
            <a:ext cx="5148000" cy="51480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96E9E45-135A-7553-152E-4D0665AC65E8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594000"/>
            <a:ext cx="2085921" cy="5052773"/>
          </a:xfrm>
          <a:custGeom>
            <a:avLst/>
            <a:gdLst>
              <a:gd name="connsiteX0" fmla="*/ 0 w 2085921"/>
              <a:gd name="connsiteY0" fmla="*/ 0 h 5052773"/>
              <a:gd name="connsiteX1" fmla="*/ 30672 w 2085921"/>
              <a:gd name="connsiteY1" fmla="*/ 4681 h 5052773"/>
              <a:gd name="connsiteX2" fmla="*/ 2085921 w 2085921"/>
              <a:gd name="connsiteY2" fmla="*/ 2526386 h 5052773"/>
              <a:gd name="connsiteX3" fmla="*/ 30672 w 2085921"/>
              <a:gd name="connsiteY3" fmla="*/ 5048092 h 5052773"/>
              <a:gd name="connsiteX4" fmla="*/ 0 w 2085921"/>
              <a:gd name="connsiteY4" fmla="*/ 5052773 h 5052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5921" h="5052773">
                <a:moveTo>
                  <a:pt x="0" y="0"/>
                </a:moveTo>
                <a:lnTo>
                  <a:pt x="30672" y="4681"/>
                </a:lnTo>
                <a:cubicBezTo>
                  <a:pt x="1203600" y="244697"/>
                  <a:pt x="2085921" y="1282503"/>
                  <a:pt x="2085921" y="2526386"/>
                </a:cubicBezTo>
                <a:cubicBezTo>
                  <a:pt x="2085921" y="3770270"/>
                  <a:pt x="1203600" y="4808076"/>
                  <a:pt x="30672" y="5048092"/>
                </a:cubicBezTo>
                <a:lnTo>
                  <a:pt x="0" y="5052773"/>
                </a:ln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65CDEFE-CDAF-AD23-07DD-D29C5417F83D}"/>
              </a:ext>
            </a:extLst>
          </p:cNvPr>
          <p:cNvSpPr>
            <a:spLocks noChangeAspect="1"/>
          </p:cNvSpPr>
          <p:nvPr userDrawn="1"/>
        </p:nvSpPr>
        <p:spPr>
          <a:xfrm>
            <a:off x="8451297" y="594915"/>
            <a:ext cx="3740702" cy="5148000"/>
          </a:xfrm>
          <a:custGeom>
            <a:avLst/>
            <a:gdLst>
              <a:gd name="connsiteX0" fmla="*/ 2574000 w 3740702"/>
              <a:gd name="connsiteY0" fmla="*/ 0 h 5148000"/>
              <a:gd name="connsiteX1" fmla="*/ 3575917 w 3740702"/>
              <a:gd name="connsiteY1" fmla="*/ 202278 h 5148000"/>
              <a:gd name="connsiteX2" fmla="*/ 3740702 w 3740702"/>
              <a:gd name="connsiteY2" fmla="*/ 281659 h 5148000"/>
              <a:gd name="connsiteX3" fmla="*/ 3740702 w 3740702"/>
              <a:gd name="connsiteY3" fmla="*/ 4866342 h 5148000"/>
              <a:gd name="connsiteX4" fmla="*/ 3575917 w 3740702"/>
              <a:gd name="connsiteY4" fmla="*/ 4945723 h 5148000"/>
              <a:gd name="connsiteX5" fmla="*/ 2574000 w 3740702"/>
              <a:gd name="connsiteY5" fmla="*/ 5148000 h 5148000"/>
              <a:gd name="connsiteX6" fmla="*/ 0 w 3740702"/>
              <a:gd name="connsiteY6" fmla="*/ 2574000 h 5148000"/>
              <a:gd name="connsiteX7" fmla="*/ 2574000 w 3740702"/>
              <a:gd name="connsiteY7" fmla="*/ 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0702" h="5148000">
                <a:moveTo>
                  <a:pt x="2574000" y="0"/>
                </a:moveTo>
                <a:cubicBezTo>
                  <a:pt x="2929395" y="0"/>
                  <a:pt x="3267968" y="72026"/>
                  <a:pt x="3575917" y="202278"/>
                </a:cubicBezTo>
                <a:lnTo>
                  <a:pt x="3740702" y="281659"/>
                </a:lnTo>
                <a:lnTo>
                  <a:pt x="3740702" y="4866342"/>
                </a:lnTo>
                <a:lnTo>
                  <a:pt x="3575917" y="4945723"/>
                </a:lnTo>
                <a:cubicBezTo>
                  <a:pt x="3267968" y="5075974"/>
                  <a:pt x="2929395" y="5148000"/>
                  <a:pt x="2574000" y="5148000"/>
                </a:cubicBezTo>
                <a:cubicBezTo>
                  <a:pt x="1152419" y="5148000"/>
                  <a:pt x="0" y="3995581"/>
                  <a:pt x="0" y="2574000"/>
                </a:cubicBezTo>
                <a:cubicBezTo>
                  <a:pt x="0" y="1152419"/>
                  <a:pt x="1152419" y="0"/>
                  <a:pt x="2574000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3F2D0D-BF11-E388-32E7-0260E43C8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B0AD122A-6E13-FF72-769F-37CB18EB1EB0}"/>
              </a:ext>
            </a:extLst>
          </p:cNvPr>
          <p:cNvSpPr txBox="1"/>
          <p:nvPr userDrawn="1"/>
        </p:nvSpPr>
        <p:spPr>
          <a:xfrm>
            <a:off x="2588469" y="2644170"/>
            <a:ext cx="701506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0" dirty="0">
                <a:solidFill>
                  <a:schemeClr val="bg1"/>
                </a:solidFill>
                <a:latin typeface="+mj-lt"/>
              </a:rPr>
              <a:t>We bring progress to life</a:t>
            </a:r>
          </a:p>
        </p:txBody>
      </p:sp>
    </p:spTree>
    <p:extLst>
      <p:ext uri="{BB962C8B-B14F-4D97-AF65-F5344CB8AC3E}">
        <p14:creationId xmlns:p14="http://schemas.microsoft.com/office/powerpoint/2010/main" val="2382656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CD90B111-C2A7-3E35-48CB-F58E22F19872}"/>
              </a:ext>
            </a:extLst>
          </p:cNvPr>
          <p:cNvSpPr>
            <a:spLocks noChangeAspect="1"/>
          </p:cNvSpPr>
          <p:nvPr userDrawn="1"/>
        </p:nvSpPr>
        <p:spPr>
          <a:xfrm>
            <a:off x="771328" y="594000"/>
            <a:ext cx="5148000" cy="5148000"/>
          </a:xfrm>
          <a:prstGeom prst="ellipse">
            <a:avLst/>
          </a:prstGeom>
          <a:solidFill>
            <a:srgbClr val="CBD938"/>
          </a:solidFill>
          <a:ln w="28575">
            <a:solidFill>
              <a:srgbClr val="CBD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96E9E45-135A-7553-152E-4D0665AC65E8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594000"/>
            <a:ext cx="2085921" cy="5052773"/>
          </a:xfrm>
          <a:custGeom>
            <a:avLst/>
            <a:gdLst>
              <a:gd name="connsiteX0" fmla="*/ 0 w 2085921"/>
              <a:gd name="connsiteY0" fmla="*/ 0 h 5052773"/>
              <a:gd name="connsiteX1" fmla="*/ 30672 w 2085921"/>
              <a:gd name="connsiteY1" fmla="*/ 4681 h 5052773"/>
              <a:gd name="connsiteX2" fmla="*/ 2085921 w 2085921"/>
              <a:gd name="connsiteY2" fmla="*/ 2526386 h 5052773"/>
              <a:gd name="connsiteX3" fmla="*/ 30672 w 2085921"/>
              <a:gd name="connsiteY3" fmla="*/ 5048092 h 5052773"/>
              <a:gd name="connsiteX4" fmla="*/ 0 w 2085921"/>
              <a:gd name="connsiteY4" fmla="*/ 5052773 h 5052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5921" h="5052773">
                <a:moveTo>
                  <a:pt x="0" y="0"/>
                </a:moveTo>
                <a:lnTo>
                  <a:pt x="30672" y="4681"/>
                </a:lnTo>
                <a:cubicBezTo>
                  <a:pt x="1203600" y="244697"/>
                  <a:pt x="2085921" y="1282503"/>
                  <a:pt x="2085921" y="2526386"/>
                </a:cubicBezTo>
                <a:cubicBezTo>
                  <a:pt x="2085921" y="3770270"/>
                  <a:pt x="1203600" y="4808076"/>
                  <a:pt x="30672" y="5048092"/>
                </a:cubicBezTo>
                <a:lnTo>
                  <a:pt x="0" y="5052773"/>
                </a:lnTo>
                <a:close/>
              </a:path>
            </a:pathLst>
          </a:custGeom>
          <a:solidFill>
            <a:srgbClr val="CBD938"/>
          </a:solidFill>
          <a:ln w="28575">
            <a:solidFill>
              <a:srgbClr val="CBD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65CDEFE-CDAF-AD23-07DD-D29C5417F83D}"/>
              </a:ext>
            </a:extLst>
          </p:cNvPr>
          <p:cNvSpPr>
            <a:spLocks noChangeAspect="1"/>
          </p:cNvSpPr>
          <p:nvPr userDrawn="1"/>
        </p:nvSpPr>
        <p:spPr>
          <a:xfrm>
            <a:off x="8451297" y="594915"/>
            <a:ext cx="3740702" cy="5148000"/>
          </a:xfrm>
          <a:custGeom>
            <a:avLst/>
            <a:gdLst>
              <a:gd name="connsiteX0" fmla="*/ 2574000 w 3740702"/>
              <a:gd name="connsiteY0" fmla="*/ 0 h 5148000"/>
              <a:gd name="connsiteX1" fmla="*/ 3575917 w 3740702"/>
              <a:gd name="connsiteY1" fmla="*/ 202278 h 5148000"/>
              <a:gd name="connsiteX2" fmla="*/ 3740702 w 3740702"/>
              <a:gd name="connsiteY2" fmla="*/ 281659 h 5148000"/>
              <a:gd name="connsiteX3" fmla="*/ 3740702 w 3740702"/>
              <a:gd name="connsiteY3" fmla="*/ 4866342 h 5148000"/>
              <a:gd name="connsiteX4" fmla="*/ 3575917 w 3740702"/>
              <a:gd name="connsiteY4" fmla="*/ 4945723 h 5148000"/>
              <a:gd name="connsiteX5" fmla="*/ 2574000 w 3740702"/>
              <a:gd name="connsiteY5" fmla="*/ 5148000 h 5148000"/>
              <a:gd name="connsiteX6" fmla="*/ 0 w 3740702"/>
              <a:gd name="connsiteY6" fmla="*/ 2574000 h 5148000"/>
              <a:gd name="connsiteX7" fmla="*/ 2574000 w 3740702"/>
              <a:gd name="connsiteY7" fmla="*/ 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0702" h="5148000">
                <a:moveTo>
                  <a:pt x="2574000" y="0"/>
                </a:moveTo>
                <a:cubicBezTo>
                  <a:pt x="2929395" y="0"/>
                  <a:pt x="3267968" y="72026"/>
                  <a:pt x="3575917" y="202278"/>
                </a:cubicBezTo>
                <a:lnTo>
                  <a:pt x="3740702" y="281659"/>
                </a:lnTo>
                <a:lnTo>
                  <a:pt x="3740702" y="4866342"/>
                </a:lnTo>
                <a:lnTo>
                  <a:pt x="3575917" y="4945723"/>
                </a:lnTo>
                <a:cubicBezTo>
                  <a:pt x="3267968" y="5075974"/>
                  <a:pt x="2929395" y="5148000"/>
                  <a:pt x="2574000" y="5148000"/>
                </a:cubicBezTo>
                <a:cubicBezTo>
                  <a:pt x="1152419" y="5148000"/>
                  <a:pt x="0" y="3995581"/>
                  <a:pt x="0" y="2574000"/>
                </a:cubicBezTo>
                <a:cubicBezTo>
                  <a:pt x="0" y="1152419"/>
                  <a:pt x="1152419" y="0"/>
                  <a:pt x="2574000" y="0"/>
                </a:cubicBezTo>
                <a:close/>
              </a:path>
            </a:pathLst>
          </a:custGeom>
          <a:solidFill>
            <a:srgbClr val="CBD938"/>
          </a:solidFill>
          <a:ln w="28575">
            <a:solidFill>
              <a:srgbClr val="CBD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3F2D0D-BF11-E388-32E7-0260E43C8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137FB8AF-8599-1301-C013-3388FD29BE3B}"/>
              </a:ext>
            </a:extLst>
          </p:cNvPr>
          <p:cNvSpPr txBox="1"/>
          <p:nvPr userDrawn="1"/>
        </p:nvSpPr>
        <p:spPr>
          <a:xfrm>
            <a:off x="2588469" y="2644170"/>
            <a:ext cx="701506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0" dirty="0">
                <a:solidFill>
                  <a:schemeClr val="bg1"/>
                </a:solidFill>
                <a:latin typeface="+mj-lt"/>
              </a:rPr>
              <a:t>We bring progress to life</a:t>
            </a:r>
          </a:p>
        </p:txBody>
      </p:sp>
    </p:spTree>
    <p:extLst>
      <p:ext uri="{BB962C8B-B14F-4D97-AF65-F5344CB8AC3E}">
        <p14:creationId xmlns:p14="http://schemas.microsoft.com/office/powerpoint/2010/main" val="1358314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3">
    <p:bg>
      <p:bgPr>
        <a:solidFill>
          <a:srgbClr val="CC7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CD90B111-C2A7-3E35-48CB-F58E22F19872}"/>
              </a:ext>
            </a:extLst>
          </p:cNvPr>
          <p:cNvSpPr>
            <a:spLocks noChangeAspect="1"/>
          </p:cNvSpPr>
          <p:nvPr userDrawn="1"/>
        </p:nvSpPr>
        <p:spPr>
          <a:xfrm>
            <a:off x="771328" y="594000"/>
            <a:ext cx="5148000" cy="5148000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96E9E45-135A-7553-152E-4D0665AC65E8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594000"/>
            <a:ext cx="2085921" cy="5052773"/>
          </a:xfrm>
          <a:custGeom>
            <a:avLst/>
            <a:gdLst>
              <a:gd name="connsiteX0" fmla="*/ 0 w 2085921"/>
              <a:gd name="connsiteY0" fmla="*/ 0 h 5052773"/>
              <a:gd name="connsiteX1" fmla="*/ 30672 w 2085921"/>
              <a:gd name="connsiteY1" fmla="*/ 4681 h 5052773"/>
              <a:gd name="connsiteX2" fmla="*/ 2085921 w 2085921"/>
              <a:gd name="connsiteY2" fmla="*/ 2526386 h 5052773"/>
              <a:gd name="connsiteX3" fmla="*/ 30672 w 2085921"/>
              <a:gd name="connsiteY3" fmla="*/ 5048092 h 5052773"/>
              <a:gd name="connsiteX4" fmla="*/ 0 w 2085921"/>
              <a:gd name="connsiteY4" fmla="*/ 5052773 h 5052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5921" h="5052773">
                <a:moveTo>
                  <a:pt x="0" y="0"/>
                </a:moveTo>
                <a:lnTo>
                  <a:pt x="30672" y="4681"/>
                </a:lnTo>
                <a:cubicBezTo>
                  <a:pt x="1203600" y="244697"/>
                  <a:pt x="2085921" y="1282503"/>
                  <a:pt x="2085921" y="2526386"/>
                </a:cubicBezTo>
                <a:cubicBezTo>
                  <a:pt x="2085921" y="3770270"/>
                  <a:pt x="1203600" y="4808076"/>
                  <a:pt x="30672" y="5048092"/>
                </a:cubicBezTo>
                <a:lnTo>
                  <a:pt x="0" y="5052773"/>
                </a:lnTo>
                <a:close/>
              </a:path>
            </a:pathLst>
          </a:cu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65CDEFE-CDAF-AD23-07DD-D29C5417F83D}"/>
              </a:ext>
            </a:extLst>
          </p:cNvPr>
          <p:cNvSpPr>
            <a:spLocks noChangeAspect="1"/>
          </p:cNvSpPr>
          <p:nvPr userDrawn="1"/>
        </p:nvSpPr>
        <p:spPr>
          <a:xfrm>
            <a:off x="8451297" y="594915"/>
            <a:ext cx="3740702" cy="5148000"/>
          </a:xfrm>
          <a:custGeom>
            <a:avLst/>
            <a:gdLst>
              <a:gd name="connsiteX0" fmla="*/ 2574000 w 3740702"/>
              <a:gd name="connsiteY0" fmla="*/ 0 h 5148000"/>
              <a:gd name="connsiteX1" fmla="*/ 3575917 w 3740702"/>
              <a:gd name="connsiteY1" fmla="*/ 202278 h 5148000"/>
              <a:gd name="connsiteX2" fmla="*/ 3740702 w 3740702"/>
              <a:gd name="connsiteY2" fmla="*/ 281659 h 5148000"/>
              <a:gd name="connsiteX3" fmla="*/ 3740702 w 3740702"/>
              <a:gd name="connsiteY3" fmla="*/ 4866342 h 5148000"/>
              <a:gd name="connsiteX4" fmla="*/ 3575917 w 3740702"/>
              <a:gd name="connsiteY4" fmla="*/ 4945723 h 5148000"/>
              <a:gd name="connsiteX5" fmla="*/ 2574000 w 3740702"/>
              <a:gd name="connsiteY5" fmla="*/ 5148000 h 5148000"/>
              <a:gd name="connsiteX6" fmla="*/ 0 w 3740702"/>
              <a:gd name="connsiteY6" fmla="*/ 2574000 h 5148000"/>
              <a:gd name="connsiteX7" fmla="*/ 2574000 w 3740702"/>
              <a:gd name="connsiteY7" fmla="*/ 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0702" h="5148000">
                <a:moveTo>
                  <a:pt x="2574000" y="0"/>
                </a:moveTo>
                <a:cubicBezTo>
                  <a:pt x="2929395" y="0"/>
                  <a:pt x="3267968" y="72026"/>
                  <a:pt x="3575917" y="202278"/>
                </a:cubicBezTo>
                <a:lnTo>
                  <a:pt x="3740702" y="281659"/>
                </a:lnTo>
                <a:lnTo>
                  <a:pt x="3740702" y="4866342"/>
                </a:lnTo>
                <a:lnTo>
                  <a:pt x="3575917" y="4945723"/>
                </a:lnTo>
                <a:cubicBezTo>
                  <a:pt x="3267968" y="5075974"/>
                  <a:pt x="2929395" y="5148000"/>
                  <a:pt x="2574000" y="5148000"/>
                </a:cubicBezTo>
                <a:cubicBezTo>
                  <a:pt x="1152419" y="5148000"/>
                  <a:pt x="0" y="3995581"/>
                  <a:pt x="0" y="2574000"/>
                </a:cubicBezTo>
                <a:cubicBezTo>
                  <a:pt x="0" y="1152419"/>
                  <a:pt x="1152419" y="0"/>
                  <a:pt x="2574000" y="0"/>
                </a:cubicBezTo>
                <a:close/>
              </a:path>
            </a:pathLst>
          </a:cu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3F2D0D-BF11-E388-32E7-0260E43C8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3D1059-E8D6-11C1-4DEF-FBCDD6F0205B}"/>
              </a:ext>
            </a:extLst>
          </p:cNvPr>
          <p:cNvSpPr txBox="1"/>
          <p:nvPr userDrawn="1"/>
        </p:nvSpPr>
        <p:spPr>
          <a:xfrm>
            <a:off x="2588469" y="2644170"/>
            <a:ext cx="701506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0" dirty="0">
                <a:solidFill>
                  <a:schemeClr val="bg1"/>
                </a:solidFill>
                <a:latin typeface="+mj-lt"/>
              </a:rPr>
              <a:t>We bring progress to life</a:t>
            </a:r>
          </a:p>
        </p:txBody>
      </p:sp>
    </p:spTree>
    <p:extLst>
      <p:ext uri="{BB962C8B-B14F-4D97-AF65-F5344CB8AC3E}">
        <p14:creationId xmlns:p14="http://schemas.microsoft.com/office/powerpoint/2010/main" val="2838462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4">
    <p:bg>
      <p:bgPr>
        <a:solidFill>
          <a:srgbClr val="9138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CD90B111-C2A7-3E35-48CB-F58E22F19872}"/>
              </a:ext>
            </a:extLst>
          </p:cNvPr>
          <p:cNvSpPr>
            <a:spLocks noChangeAspect="1"/>
          </p:cNvSpPr>
          <p:nvPr userDrawn="1"/>
        </p:nvSpPr>
        <p:spPr>
          <a:xfrm>
            <a:off x="771328" y="594000"/>
            <a:ext cx="5148000" cy="5148000"/>
          </a:xfrm>
          <a:prstGeom prst="ellipse">
            <a:avLst/>
          </a:prstGeom>
          <a:solidFill>
            <a:srgbClr val="BD69D7"/>
          </a:solidFill>
          <a:ln w="28575">
            <a:solidFill>
              <a:srgbClr val="BD6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96E9E45-135A-7553-152E-4D0665AC65E8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594000"/>
            <a:ext cx="2085921" cy="5052773"/>
          </a:xfrm>
          <a:custGeom>
            <a:avLst/>
            <a:gdLst>
              <a:gd name="connsiteX0" fmla="*/ 0 w 2085921"/>
              <a:gd name="connsiteY0" fmla="*/ 0 h 5052773"/>
              <a:gd name="connsiteX1" fmla="*/ 30672 w 2085921"/>
              <a:gd name="connsiteY1" fmla="*/ 4681 h 5052773"/>
              <a:gd name="connsiteX2" fmla="*/ 2085921 w 2085921"/>
              <a:gd name="connsiteY2" fmla="*/ 2526386 h 5052773"/>
              <a:gd name="connsiteX3" fmla="*/ 30672 w 2085921"/>
              <a:gd name="connsiteY3" fmla="*/ 5048092 h 5052773"/>
              <a:gd name="connsiteX4" fmla="*/ 0 w 2085921"/>
              <a:gd name="connsiteY4" fmla="*/ 5052773 h 5052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5921" h="5052773">
                <a:moveTo>
                  <a:pt x="0" y="0"/>
                </a:moveTo>
                <a:lnTo>
                  <a:pt x="30672" y="4681"/>
                </a:lnTo>
                <a:cubicBezTo>
                  <a:pt x="1203600" y="244697"/>
                  <a:pt x="2085921" y="1282503"/>
                  <a:pt x="2085921" y="2526386"/>
                </a:cubicBezTo>
                <a:cubicBezTo>
                  <a:pt x="2085921" y="3770270"/>
                  <a:pt x="1203600" y="4808076"/>
                  <a:pt x="30672" y="5048092"/>
                </a:cubicBezTo>
                <a:lnTo>
                  <a:pt x="0" y="5052773"/>
                </a:lnTo>
                <a:close/>
              </a:path>
            </a:pathLst>
          </a:custGeom>
          <a:solidFill>
            <a:srgbClr val="BD69D7"/>
          </a:solidFill>
          <a:ln w="28575">
            <a:solidFill>
              <a:srgbClr val="BD6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65CDEFE-CDAF-AD23-07DD-D29C5417F83D}"/>
              </a:ext>
            </a:extLst>
          </p:cNvPr>
          <p:cNvSpPr>
            <a:spLocks noChangeAspect="1"/>
          </p:cNvSpPr>
          <p:nvPr userDrawn="1"/>
        </p:nvSpPr>
        <p:spPr>
          <a:xfrm>
            <a:off x="8451297" y="594915"/>
            <a:ext cx="3740702" cy="5148000"/>
          </a:xfrm>
          <a:custGeom>
            <a:avLst/>
            <a:gdLst>
              <a:gd name="connsiteX0" fmla="*/ 2574000 w 3740702"/>
              <a:gd name="connsiteY0" fmla="*/ 0 h 5148000"/>
              <a:gd name="connsiteX1" fmla="*/ 3575917 w 3740702"/>
              <a:gd name="connsiteY1" fmla="*/ 202278 h 5148000"/>
              <a:gd name="connsiteX2" fmla="*/ 3740702 w 3740702"/>
              <a:gd name="connsiteY2" fmla="*/ 281659 h 5148000"/>
              <a:gd name="connsiteX3" fmla="*/ 3740702 w 3740702"/>
              <a:gd name="connsiteY3" fmla="*/ 4866342 h 5148000"/>
              <a:gd name="connsiteX4" fmla="*/ 3575917 w 3740702"/>
              <a:gd name="connsiteY4" fmla="*/ 4945723 h 5148000"/>
              <a:gd name="connsiteX5" fmla="*/ 2574000 w 3740702"/>
              <a:gd name="connsiteY5" fmla="*/ 5148000 h 5148000"/>
              <a:gd name="connsiteX6" fmla="*/ 0 w 3740702"/>
              <a:gd name="connsiteY6" fmla="*/ 2574000 h 5148000"/>
              <a:gd name="connsiteX7" fmla="*/ 2574000 w 3740702"/>
              <a:gd name="connsiteY7" fmla="*/ 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0702" h="5148000">
                <a:moveTo>
                  <a:pt x="2574000" y="0"/>
                </a:moveTo>
                <a:cubicBezTo>
                  <a:pt x="2929395" y="0"/>
                  <a:pt x="3267968" y="72026"/>
                  <a:pt x="3575917" y="202278"/>
                </a:cubicBezTo>
                <a:lnTo>
                  <a:pt x="3740702" y="281659"/>
                </a:lnTo>
                <a:lnTo>
                  <a:pt x="3740702" y="4866342"/>
                </a:lnTo>
                <a:lnTo>
                  <a:pt x="3575917" y="4945723"/>
                </a:lnTo>
                <a:cubicBezTo>
                  <a:pt x="3267968" y="5075974"/>
                  <a:pt x="2929395" y="5148000"/>
                  <a:pt x="2574000" y="5148000"/>
                </a:cubicBezTo>
                <a:cubicBezTo>
                  <a:pt x="1152419" y="5148000"/>
                  <a:pt x="0" y="3995581"/>
                  <a:pt x="0" y="2574000"/>
                </a:cubicBezTo>
                <a:cubicBezTo>
                  <a:pt x="0" y="1152419"/>
                  <a:pt x="1152419" y="0"/>
                  <a:pt x="2574000" y="0"/>
                </a:cubicBezTo>
                <a:close/>
              </a:path>
            </a:pathLst>
          </a:custGeom>
          <a:solidFill>
            <a:srgbClr val="BD69D7"/>
          </a:solidFill>
          <a:ln w="28575">
            <a:solidFill>
              <a:srgbClr val="BD6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3F2D0D-BF11-E388-32E7-0260E43C8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85E9F340-F1D9-9D89-F26E-0E25C9581248}"/>
              </a:ext>
            </a:extLst>
          </p:cNvPr>
          <p:cNvSpPr txBox="1"/>
          <p:nvPr userDrawn="1"/>
        </p:nvSpPr>
        <p:spPr>
          <a:xfrm>
            <a:off x="2588469" y="2644170"/>
            <a:ext cx="701506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0" dirty="0">
                <a:solidFill>
                  <a:schemeClr val="bg1"/>
                </a:solidFill>
                <a:latin typeface="+mj-lt"/>
              </a:rPr>
              <a:t>We bring progress to life</a:t>
            </a:r>
          </a:p>
        </p:txBody>
      </p:sp>
    </p:spTree>
    <p:extLst>
      <p:ext uri="{BB962C8B-B14F-4D97-AF65-F5344CB8AC3E}">
        <p14:creationId xmlns:p14="http://schemas.microsoft.com/office/powerpoint/2010/main" val="2128651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284EEA-DB15-877E-B5BC-684C3B1C7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400" y="302400"/>
            <a:ext cx="11591925" cy="30321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B31A0-C76F-F979-3B31-8689A35AD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398" y="1342800"/>
            <a:ext cx="8062140" cy="434340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87A9F-FBCF-2FDC-44BD-7CCB46F09F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2400" y="6450806"/>
            <a:ext cx="1040625" cy="10906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00">
                <a:solidFill>
                  <a:schemeClr val="tx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D80A457-45C5-75A1-09C7-045A87BE7C52}"/>
              </a:ext>
            </a:extLst>
          </p:cNvPr>
          <p:cNvPicPr>
            <a:picLocks noChangeAspect="1"/>
          </p:cNvPicPr>
          <p:nvPr userDrawn="1"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938" y="6208276"/>
            <a:ext cx="2510043" cy="4850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E1CD14-A0DD-447D-471F-94D5BB465D8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393488" y="317500"/>
            <a:ext cx="515937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200">
                <a:solidFill>
                  <a:srgbClr val="800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1294915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6" r:id="rId2"/>
    <p:sldLayoutId id="2147483687" r:id="rId3"/>
    <p:sldLayoutId id="2147483660" r:id="rId4"/>
    <p:sldLayoutId id="2147483661" r:id="rId5"/>
    <p:sldLayoutId id="2147483662" r:id="rId6"/>
    <p:sldLayoutId id="2147483688" r:id="rId7"/>
    <p:sldLayoutId id="2147483689" r:id="rId8"/>
    <p:sldLayoutId id="2147483690" r:id="rId9"/>
    <p:sldLayoutId id="2147483691" r:id="rId10"/>
    <p:sldLayoutId id="2147483663" r:id="rId11"/>
    <p:sldLayoutId id="2147483664" r:id="rId12"/>
    <p:sldLayoutId id="2147483692" r:id="rId13"/>
    <p:sldLayoutId id="2147483693" r:id="rId14"/>
    <p:sldLayoutId id="2147483694" r:id="rId15"/>
    <p:sldLayoutId id="2147483695" r:id="rId16"/>
    <p:sldLayoutId id="2147483665" r:id="rId17"/>
    <p:sldLayoutId id="2147483650" r:id="rId18"/>
    <p:sldLayoutId id="2147483666" r:id="rId19"/>
    <p:sldLayoutId id="2147483667" r:id="rId20"/>
    <p:sldLayoutId id="2147483668" r:id="rId21"/>
    <p:sldLayoutId id="2147483696" r:id="rId22"/>
    <p:sldLayoutId id="2147483669" r:id="rId23"/>
    <p:sldLayoutId id="2147483683" r:id="rId24"/>
    <p:sldLayoutId id="2147483670" r:id="rId25"/>
    <p:sldLayoutId id="2147483711" r:id="rId26"/>
    <p:sldLayoutId id="2147483712" r:id="rId27"/>
    <p:sldLayoutId id="2147483672" r:id="rId28"/>
    <p:sldLayoutId id="2147483713" r:id="rId29"/>
    <p:sldLayoutId id="2147483674" r:id="rId30"/>
    <p:sldLayoutId id="2147483673" r:id="rId31"/>
    <p:sldLayoutId id="2147483676" r:id="rId32"/>
    <p:sldLayoutId id="2147483697" r:id="rId33"/>
    <p:sldLayoutId id="2147483698" r:id="rId34"/>
    <p:sldLayoutId id="2147483677" r:id="rId35"/>
    <p:sldLayoutId id="2147483678" r:id="rId36"/>
    <p:sldLayoutId id="2147483679" r:id="rId37"/>
    <p:sldLayoutId id="2147483680" r:id="rId38"/>
    <p:sldLayoutId id="2147483699" r:id="rId39"/>
    <p:sldLayoutId id="2147483700" r:id="rId40"/>
    <p:sldLayoutId id="2147483701" r:id="rId41"/>
    <p:sldLayoutId id="2147483702" r:id="rId4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2850" kern="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361950" algn="l" defTabSz="914400" rtl="0" eaLnBrk="1" latinLnBrk="0" hangingPunct="1">
        <a:lnSpc>
          <a:spcPct val="90000"/>
        </a:lnSpc>
        <a:spcBef>
          <a:spcPts val="500"/>
        </a:spcBef>
        <a:spcAft>
          <a:spcPts val="400"/>
        </a:spcAft>
        <a:buClr>
          <a:srgbClr val="307297"/>
        </a:buClr>
        <a:buSzPct val="90000"/>
        <a:buFont typeface="Wingdings" panose="05000000000000000000" pitchFamily="2" charset="2"/>
        <a:buChar char=""/>
        <a:defRPr sz="2850" kern="1200">
          <a:solidFill>
            <a:schemeClr val="tx1"/>
          </a:solidFill>
          <a:latin typeface="+mn-lt"/>
          <a:ea typeface="+mn-ea"/>
          <a:cs typeface="+mn-cs"/>
        </a:defRPr>
      </a:lvl2pPr>
      <a:lvl3pPr marL="806450" indent="-355600" algn="l" defTabSz="914400" rtl="0" eaLnBrk="1" latinLnBrk="0" hangingPunct="1">
        <a:lnSpc>
          <a:spcPct val="90000"/>
        </a:lnSpc>
        <a:spcBef>
          <a:spcPts val="500"/>
        </a:spcBef>
        <a:spcAft>
          <a:spcPts val="400"/>
        </a:spcAft>
        <a:buClr>
          <a:schemeClr val="accent1"/>
        </a:buClr>
        <a:buSzPct val="90000"/>
        <a:buFont typeface="Wingdings" panose="05000000000000000000" pitchFamily="2" charset="2"/>
        <a:buChar char="l"/>
        <a:defRPr sz="285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361950" algn="l" defTabSz="914400" rtl="0" eaLnBrk="1" latinLnBrk="0" hangingPunct="1">
        <a:lnSpc>
          <a:spcPct val="90000"/>
        </a:lnSpc>
        <a:spcBef>
          <a:spcPts val="500"/>
        </a:spcBef>
        <a:buClr>
          <a:srgbClr val="89C7E8"/>
        </a:buClr>
        <a:buSzPct val="90000"/>
        <a:buFont typeface="Wingdings" panose="05000000000000000000" pitchFamily="2" charset="2"/>
        <a:buChar char="l"/>
        <a:defRPr sz="285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4"/>
        </a:buClr>
        <a:buSzPct val="80000"/>
        <a:buFontTx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447675" indent="0" algn="l" defTabSz="914400" rtl="0" eaLnBrk="1" latinLnBrk="0" hangingPunct="1">
        <a:lnSpc>
          <a:spcPct val="90000"/>
        </a:lnSpc>
        <a:spcBef>
          <a:spcPts val="500"/>
        </a:spcBef>
        <a:spcAft>
          <a:spcPts val="400"/>
        </a:spcAft>
        <a:buClr>
          <a:schemeClr val="accent4"/>
        </a:buClr>
        <a:buSzPct val="80000"/>
        <a:buFontTx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895350" indent="0" algn="l" defTabSz="914400" rtl="0" eaLnBrk="1" latinLnBrk="0" hangingPunct="1">
        <a:lnSpc>
          <a:spcPct val="90000"/>
        </a:lnSpc>
        <a:spcBef>
          <a:spcPts val="500"/>
        </a:spcBef>
        <a:spcAft>
          <a:spcPts val="400"/>
        </a:spcAft>
        <a:buSzPct val="80000"/>
        <a:buFontTx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9433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15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914" userDrawn="1">
          <p15:clr>
            <a:srgbClr val="F26B43"/>
          </p15:clr>
        </p15:guide>
        <p15:guide id="4" pos="2411" userDrawn="1">
          <p15:clr>
            <a:srgbClr val="F26B43"/>
          </p15:clr>
        </p15:guide>
        <p15:guide id="5" pos="7491" userDrawn="1">
          <p15:clr>
            <a:srgbClr val="F26B43"/>
          </p15:clr>
        </p15:guide>
        <p15:guide id="6" pos="3058" userDrawn="1">
          <p15:clr>
            <a:srgbClr val="F26B43"/>
          </p15:clr>
        </p15:guide>
        <p15:guide id="7" pos="6834" userDrawn="1">
          <p15:clr>
            <a:srgbClr val="F26B43"/>
          </p15:clr>
        </p15:guide>
        <p15:guide id="8" orient="horz" pos="4133" userDrawn="1">
          <p15:clr>
            <a:srgbClr val="F26B43"/>
          </p15:clr>
        </p15:guide>
        <p15:guide id="9" orient="horz" pos="2205" userDrawn="1">
          <p15:clr>
            <a:srgbClr val="F26B43"/>
          </p15:clr>
        </p15:guide>
        <p15:guide id="10" pos="6005" userDrawn="1">
          <p15:clr>
            <a:srgbClr val="F26B43"/>
          </p15:clr>
        </p15:guide>
        <p15:guide id="11" pos="6096" userDrawn="1">
          <p15:clr>
            <a:srgbClr val="F26B43"/>
          </p15:clr>
        </p15:guide>
        <p15:guide id="12" pos="6743" userDrawn="1">
          <p15:clr>
            <a:srgbClr val="F26B43"/>
          </p15:clr>
        </p15:guide>
        <p15:guide id="13" pos="3795" userDrawn="1">
          <p15:clr>
            <a:srgbClr val="F26B43"/>
          </p15:clr>
        </p15:guide>
        <p15:guide id="14" pos="3885" userDrawn="1">
          <p15:clr>
            <a:srgbClr val="F26B43"/>
          </p15:clr>
        </p15:guide>
        <p15:guide id="15" pos="4531" userDrawn="1">
          <p15:clr>
            <a:srgbClr val="F26B43"/>
          </p15:clr>
        </p15:guide>
        <p15:guide id="16" pos="3149" userDrawn="1">
          <p15:clr>
            <a:srgbClr val="F26B43"/>
          </p15:clr>
        </p15:guide>
        <p15:guide id="17" pos="4622" userDrawn="1">
          <p15:clr>
            <a:srgbClr val="F26B43"/>
          </p15:clr>
        </p15:guide>
        <p15:guide id="18" pos="5269" userDrawn="1">
          <p15:clr>
            <a:srgbClr val="F26B43"/>
          </p15:clr>
        </p15:guide>
        <p15:guide id="19" pos="5360" userDrawn="1">
          <p15:clr>
            <a:srgbClr val="F26B43"/>
          </p15:clr>
        </p15:guide>
        <p15:guide id="20" pos="2320" userDrawn="1">
          <p15:clr>
            <a:srgbClr val="F26B43"/>
          </p15:clr>
        </p15:guide>
        <p15:guide id="21" pos="1675" userDrawn="1">
          <p15:clr>
            <a:srgbClr val="F26B43"/>
          </p15:clr>
        </p15:guide>
        <p15:guide id="22" pos="1584" userDrawn="1">
          <p15:clr>
            <a:srgbClr val="F26B43"/>
          </p15:clr>
        </p15:guide>
        <p15:guide id="23" pos="846" userDrawn="1">
          <p15:clr>
            <a:srgbClr val="F26B43"/>
          </p15:clr>
        </p15:guide>
        <p15:guide id="24" pos="189" userDrawn="1">
          <p15:clr>
            <a:srgbClr val="F26B43"/>
          </p15:clr>
        </p15:guide>
        <p15:guide id="25" orient="horz" pos="2160" userDrawn="1">
          <p15:clr>
            <a:srgbClr val="F26B43"/>
          </p15:clr>
        </p15:guide>
        <p15:guide id="26" orient="horz" pos="2789" userDrawn="1">
          <p15:clr>
            <a:srgbClr val="F26B43"/>
          </p15:clr>
        </p15:guide>
        <p15:guide id="27" orient="horz" pos="1525" userDrawn="1">
          <p15:clr>
            <a:srgbClr val="F26B43"/>
          </p15:clr>
        </p15:guide>
        <p15:guide id="28" orient="horz" pos="1434" userDrawn="1">
          <p15:clr>
            <a:srgbClr val="F26B43"/>
          </p15:clr>
        </p15:guide>
        <p15:guide id="29" orient="horz" pos="845" userDrawn="1">
          <p15:clr>
            <a:srgbClr val="F26B43"/>
          </p15:clr>
        </p15:guide>
        <p15:guide id="30" orient="horz" pos="754" userDrawn="1">
          <p15:clr>
            <a:srgbClr val="F26B43"/>
          </p15:clr>
        </p15:guide>
        <p15:guide id="31" orient="horz" pos="2880" userDrawn="1">
          <p15:clr>
            <a:srgbClr val="F26B43"/>
          </p15:clr>
        </p15:guide>
        <p15:guide id="32" orient="horz" pos="3461" userDrawn="1">
          <p15:clr>
            <a:srgbClr val="F26B43"/>
          </p15:clr>
        </p15:guide>
        <p15:guide id="33" orient="horz" pos="3552" userDrawn="1">
          <p15:clr>
            <a:srgbClr val="F26B43"/>
          </p15:clr>
        </p15:guide>
        <p15:guide id="34" orient="horz" pos="1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81A56C-CA5E-AA1F-270A-6F930F89DA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E6D1AB-B7B7-C993-A200-30A7ACAA94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IT"/>
              <a:t>In the following pages, you will find a photography brief template that is ready to fill and </a:t>
            </a:r>
            <a:r>
              <a:rPr lang="en-GB"/>
              <a:t>personalised</a:t>
            </a:r>
            <a:r>
              <a:rPr lang="en-IT"/>
              <a:t> to your needs.</a:t>
            </a:r>
          </a:p>
          <a:p>
            <a:pPr lvl="1"/>
            <a:r>
              <a:rPr lang="en-IT"/>
              <a:t>Section 1 and 2 provide the context for your partner and should never be removed.</a:t>
            </a:r>
          </a:p>
          <a:p>
            <a:pPr lvl="1"/>
            <a:r>
              <a:rPr lang="en-IT"/>
              <a:t>Section 3 is the core of your brief.</a:t>
            </a:r>
          </a:p>
          <a:p>
            <a:r>
              <a:rPr lang="en-IT"/>
              <a:t>You will find overlayed box messages to guide you through the document.</a:t>
            </a:r>
          </a:p>
          <a:p>
            <a:r>
              <a:rPr lang="en-IT"/>
              <a:t>Please remove them (and this page!) before sharing.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8600AAA-A98C-DF9B-3D94-0AFA59963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071172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49681-5013-4C79-7EA1-F79FE45EF2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Photography Brief</a:t>
            </a:r>
            <a:br>
              <a:rPr lang="en-GB"/>
            </a:br>
            <a:r>
              <a:rPr lang="en-GB"/>
              <a:t>Title of the Brief</a:t>
            </a:r>
            <a:br>
              <a:rPr lang="en-US"/>
            </a:br>
            <a:br>
              <a:rPr lang="en-GB"/>
            </a:b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C70F3E-AFC3-FF38-8D8A-4B943AFEF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09-04-2024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B258B65-FA52-12DD-223A-1A66672AB4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482411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1BCEA-7B75-D9F0-FB4B-444813592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/>
              <a:t>Context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0FD73F-C121-FA91-30B7-981DCEF728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FAE96C-773B-94C6-8125-FB06D5AEF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IT"/>
              <a:t>Two companies, DSM and Firmenich are merging.</a:t>
            </a:r>
          </a:p>
          <a:p>
            <a:r>
              <a:rPr lang="en-IT"/>
              <a:t>From a branding perspective, this is the opportunity to create a Category of One, breaking away from the competition.</a:t>
            </a:r>
          </a:p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61C4D6-A3B3-E563-3C54-8D551C6B1E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IT"/>
              <a:t>Photography will be a crucial </a:t>
            </a:r>
            <a:r>
              <a:rPr lang="en-GB"/>
              <a:t>asset</a:t>
            </a:r>
            <a:r>
              <a:rPr lang="en-IT"/>
              <a:t> to reach this goal.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396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46BED3-639A-B47E-E29D-0CF68C050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01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47CD5AB8-55FB-8E99-91AD-31AC96D05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844BAD4-1080-BEF1-D013-DA6D411C49A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it-IT"/>
              <a:t>Our brand</a:t>
            </a:r>
          </a:p>
        </p:txBody>
      </p:sp>
    </p:spTree>
    <p:extLst>
      <p:ext uri="{BB962C8B-B14F-4D97-AF65-F5344CB8AC3E}">
        <p14:creationId xmlns:p14="http://schemas.microsoft.com/office/powerpoint/2010/main" val="3822271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>
            <a:extLst>
              <a:ext uri="{FF2B5EF4-FFF2-40B4-BE49-F238E27FC236}">
                <a16:creationId xmlns:a16="http://schemas.microsoft.com/office/drawing/2014/main" id="{89CE492A-D036-2DD3-5515-C6374D2C2F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0" b="776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980302F-5839-4091-98B5-5A1654F74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solidFill>
                  <a:schemeClr val="bg1"/>
                </a:solidFill>
              </a:rPr>
              <a:t>Our strategy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C54A93C-F300-0BC5-1000-6CE4958F22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>
                <a:solidFill>
                  <a:schemeClr val="bg1"/>
                </a:solidFill>
              </a:rPr>
              <a:pPr/>
              <a:t>5</a:t>
            </a:fld>
            <a:endParaRPr lang="en-GB">
              <a:solidFill>
                <a:schemeClr val="bg1"/>
              </a:solidFill>
            </a:endParaRP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9D8B0238-7D2B-9D90-7EBB-0ED5321E78F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it-IT" err="1">
                <a:solidFill>
                  <a:schemeClr val="bg1"/>
                </a:solidFill>
              </a:rPr>
              <a:t>Our</a:t>
            </a:r>
            <a:r>
              <a:rPr lang="it-IT">
                <a:solidFill>
                  <a:schemeClr val="bg1"/>
                </a:solidFill>
              </a:rPr>
              <a:t> </a:t>
            </a:r>
            <a:r>
              <a:rPr lang="it-IT" err="1">
                <a:solidFill>
                  <a:schemeClr val="bg1"/>
                </a:solidFill>
              </a:rPr>
              <a:t>purpose</a:t>
            </a:r>
            <a:endParaRPr lang="it-IT">
              <a:solidFill>
                <a:schemeClr val="bg1"/>
              </a:solidFill>
            </a:endParaRPr>
          </a:p>
        </p:txBody>
      </p:sp>
      <p:pic>
        <p:nvPicPr>
          <p:cNvPr id="9" name="Picture 11">
            <a:extLst>
              <a:ext uri="{FF2B5EF4-FFF2-40B4-BE49-F238E27FC236}">
                <a16:creationId xmlns:a16="http://schemas.microsoft.com/office/drawing/2014/main" id="{39277D45-5CFD-8DD9-E723-5A472015A6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B2143E95-C08F-659C-ADEB-BF05A248B52C}"/>
              </a:ext>
            </a:extLst>
          </p:cNvPr>
          <p:cNvSpPr txBox="1"/>
          <p:nvPr/>
        </p:nvSpPr>
        <p:spPr>
          <a:xfrm>
            <a:off x="4355147" y="3036585"/>
            <a:ext cx="729077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0">
                <a:solidFill>
                  <a:schemeClr val="bg1"/>
                </a:solidFill>
                <a:latin typeface="+mj-lt"/>
              </a:rPr>
              <a:t>We bring progress to life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DD63666C-0719-1AD7-5693-4389C5554448}"/>
              </a:ext>
            </a:extLst>
          </p:cNvPr>
          <p:cNvSpPr txBox="1">
            <a:spLocks/>
          </p:cNvSpPr>
          <p:nvPr/>
        </p:nvSpPr>
        <p:spPr>
          <a:xfrm>
            <a:off x="302401" y="1797803"/>
            <a:ext cx="2541538" cy="43548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00" b="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90000"/>
              <a:buFont typeface="Wingdings" panose="05000000000000000000" pitchFamily="2" charset="2"/>
              <a:buChar char="l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90000"/>
              <a:buFont typeface="Wingdings" panose="05000000000000000000" pitchFamily="2" charset="2"/>
              <a:buChar char="l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300" b="0" dirty="0">
                <a:solidFill>
                  <a:schemeClr val="bg1"/>
                </a:solidFill>
                <a:latin typeface="DM Sans" pitchFamily="2" charset="77"/>
              </a:rPr>
              <a:t>Never before has the world around us been so challenged</a:t>
            </a:r>
            <a:br>
              <a:rPr lang="en-GB" sz="1300" b="0" dirty="0">
                <a:solidFill>
                  <a:schemeClr val="bg1"/>
                </a:solidFill>
                <a:latin typeface="DM Sans" pitchFamily="2" charset="77"/>
              </a:rPr>
            </a:br>
            <a:r>
              <a:rPr lang="en-GB" sz="1300" b="0" dirty="0">
                <a:solidFill>
                  <a:schemeClr val="bg1"/>
                </a:solidFill>
                <a:latin typeface="DM Sans" pitchFamily="2" charset="77"/>
              </a:rPr>
              <a:t>to balance what we individually want and what the planet</a:t>
            </a:r>
            <a:br>
              <a:rPr lang="en-GB" sz="1300" b="0" dirty="0">
                <a:solidFill>
                  <a:schemeClr val="bg1"/>
                </a:solidFill>
                <a:latin typeface="DM Sans" pitchFamily="2" charset="77"/>
              </a:rPr>
            </a:br>
            <a:r>
              <a:rPr lang="en-GB" sz="1300" b="0" dirty="0">
                <a:solidFill>
                  <a:schemeClr val="bg1"/>
                </a:solidFill>
                <a:latin typeface="DM Sans" pitchFamily="2" charset="77"/>
              </a:rPr>
              <a:t>can provide.</a:t>
            </a:r>
          </a:p>
          <a:p>
            <a:endParaRPr lang="en-GB" sz="1300" b="0" dirty="0">
              <a:solidFill>
                <a:schemeClr val="bg1"/>
              </a:solidFill>
              <a:latin typeface="DM Sans" pitchFamily="2" charset="77"/>
            </a:endParaRPr>
          </a:p>
          <a:p>
            <a:r>
              <a:rPr lang="en-GB" sz="1300" b="0" dirty="0">
                <a:solidFill>
                  <a:schemeClr val="bg1"/>
                </a:solidFill>
                <a:latin typeface="DM Sans" pitchFamily="2" charset="77"/>
              </a:rPr>
              <a:t>At </a:t>
            </a:r>
            <a:r>
              <a:rPr lang="en-GB" sz="1300" b="0" dirty="0" err="1">
                <a:solidFill>
                  <a:schemeClr val="bg1"/>
                </a:solidFill>
                <a:latin typeface="DM Sans" pitchFamily="2" charset="77"/>
              </a:rPr>
              <a:t>dsm-firmenich</a:t>
            </a:r>
            <a:r>
              <a:rPr lang="en-GB" sz="1300" b="0" dirty="0">
                <a:solidFill>
                  <a:schemeClr val="bg1"/>
                </a:solidFill>
                <a:latin typeface="DM Sans" pitchFamily="2" charset="77"/>
              </a:rPr>
              <a:t>, we can help solve this challenge.</a:t>
            </a:r>
          </a:p>
          <a:p>
            <a:r>
              <a:rPr lang="en-GB" sz="1300" b="0" dirty="0">
                <a:solidFill>
                  <a:schemeClr val="bg1"/>
                </a:solidFill>
                <a:latin typeface="DM Sans" pitchFamily="2" charset="77"/>
              </a:rPr>
              <a:t>We are able to bring together what we want,  what we need, and what the planet demands allowing us to develop better products and solutions for our customers – to drive progress.</a:t>
            </a:r>
          </a:p>
          <a:p>
            <a:r>
              <a:rPr lang="en-GB" sz="1300" b="0" dirty="0">
                <a:solidFill>
                  <a:schemeClr val="bg1"/>
                </a:solidFill>
                <a:latin typeface="DM Sans" pitchFamily="2" charset="77"/>
              </a:rPr>
              <a:t>We use “life” alongside progress to highlight the positive contribution we make</a:t>
            </a:r>
            <a:br>
              <a:rPr lang="en-GB" sz="1300" b="0" dirty="0">
                <a:solidFill>
                  <a:schemeClr val="bg1"/>
                </a:solidFill>
                <a:latin typeface="DM Sans" pitchFamily="2" charset="77"/>
              </a:rPr>
            </a:br>
            <a:r>
              <a:rPr lang="en-GB" sz="1300" b="0" dirty="0">
                <a:solidFill>
                  <a:schemeClr val="bg1"/>
                </a:solidFill>
                <a:latin typeface="DM Sans" pitchFamily="2" charset="77"/>
              </a:rPr>
              <a:t>to our people and our world. Better wellbeing.</a:t>
            </a:r>
          </a:p>
          <a:p>
            <a:r>
              <a:rPr lang="en-GB" sz="1300" b="0" dirty="0">
                <a:solidFill>
                  <a:schemeClr val="bg1"/>
                </a:solidFill>
                <a:latin typeface="DM Sans" pitchFamily="2" charset="77"/>
              </a:rPr>
              <a:t>Better nutrition. Better health</a:t>
            </a:r>
            <a:br>
              <a:rPr lang="en-GB" sz="1300" b="0">
                <a:solidFill>
                  <a:schemeClr val="bg1"/>
                </a:solidFill>
                <a:latin typeface="DM Sans" pitchFamily="2" charset="77"/>
              </a:rPr>
            </a:br>
            <a:r>
              <a:rPr lang="en-GB" sz="1300" b="0">
                <a:solidFill>
                  <a:schemeClr val="bg1"/>
                </a:solidFill>
                <a:latin typeface="DM Sans" pitchFamily="2" charset="77"/>
              </a:rPr>
              <a:t>for </a:t>
            </a:r>
            <a:r>
              <a:rPr lang="en-GB" sz="1300" b="0" dirty="0">
                <a:solidFill>
                  <a:schemeClr val="bg1"/>
                </a:solidFill>
                <a:latin typeface="DM Sans" pitchFamily="2" charset="77"/>
              </a:rPr>
              <a:t>people and the planet.</a:t>
            </a:r>
          </a:p>
        </p:txBody>
      </p:sp>
    </p:spTree>
    <p:extLst>
      <p:ext uri="{BB962C8B-B14F-4D97-AF65-F5344CB8AC3E}">
        <p14:creationId xmlns:p14="http://schemas.microsoft.com/office/powerpoint/2010/main" val="1722171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>
            <a:extLst>
              <a:ext uri="{FF2B5EF4-FFF2-40B4-BE49-F238E27FC236}">
                <a16:creationId xmlns:a16="http://schemas.microsoft.com/office/drawing/2014/main" id="{89CE492A-D036-2DD3-5515-C6374D2C2F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7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980302F-5839-4091-98B5-5A1654F74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solidFill>
                  <a:schemeClr val="bg1"/>
                </a:solidFill>
              </a:rPr>
              <a:t>Our strategy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C54A93C-F300-0BC5-1000-6CE4958F22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>
                <a:solidFill>
                  <a:schemeClr val="bg1"/>
                </a:solidFill>
              </a:rPr>
              <a:pPr/>
              <a:t>6</a:t>
            </a:fld>
            <a:endParaRPr lang="en-GB">
              <a:solidFill>
                <a:schemeClr val="bg1"/>
              </a:solidFill>
            </a:endParaRP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9D8B0238-7D2B-9D90-7EBB-0ED5321E78F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it-IT">
                <a:solidFill>
                  <a:schemeClr val="bg1"/>
                </a:solidFill>
              </a:rPr>
              <a:t>Our story</a:t>
            </a:r>
          </a:p>
        </p:txBody>
      </p:sp>
      <p:pic>
        <p:nvPicPr>
          <p:cNvPr id="9" name="Picture 11">
            <a:extLst>
              <a:ext uri="{FF2B5EF4-FFF2-40B4-BE49-F238E27FC236}">
                <a16:creationId xmlns:a16="http://schemas.microsoft.com/office/drawing/2014/main" id="{39277D45-5CFD-8DD9-E723-5A472015A6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8" name="Segnaposto testo 6">
            <a:extLst>
              <a:ext uri="{FF2B5EF4-FFF2-40B4-BE49-F238E27FC236}">
                <a16:creationId xmlns:a16="http://schemas.microsoft.com/office/drawing/2014/main" id="{73EC7E48-501C-A1AA-9ECD-B2AA41DAE80A}"/>
              </a:ext>
            </a:extLst>
          </p:cNvPr>
          <p:cNvSpPr txBox="1">
            <a:spLocks/>
          </p:cNvSpPr>
          <p:nvPr/>
        </p:nvSpPr>
        <p:spPr>
          <a:xfrm>
            <a:off x="4878706" y="1341438"/>
            <a:ext cx="6864032" cy="52197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00" b="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90000"/>
              <a:buFont typeface="Wingdings" panose="05000000000000000000" pitchFamily="2" charset="2"/>
              <a:buChar char="l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90000"/>
              <a:buFont typeface="Wingdings" panose="05000000000000000000" pitchFamily="2" charset="2"/>
              <a:buChar char="l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>
                <a:solidFill>
                  <a:schemeClr val="bg1"/>
                </a:solidFill>
                <a:latin typeface="DM Sans" pitchFamily="2" charset="77"/>
              </a:rPr>
              <a:t>Our lives are suspended in the rising tension between</a:t>
            </a:r>
          </a:p>
          <a:p>
            <a:r>
              <a:rPr lang="it-IT">
                <a:solidFill>
                  <a:schemeClr val="bg1"/>
                </a:solidFill>
                <a:latin typeface="DM Sans" pitchFamily="2" charset="77"/>
              </a:rPr>
              <a:t>what we individually want, what we collectively need –</a:t>
            </a:r>
          </a:p>
          <a:p>
            <a:r>
              <a:rPr lang="it-IT">
                <a:solidFill>
                  <a:schemeClr val="bg1"/>
                </a:solidFill>
                <a:latin typeface="DM Sans" pitchFamily="2" charset="77"/>
              </a:rPr>
              <a:t>and what the planet demands.</a:t>
            </a:r>
            <a:br>
              <a:rPr lang="it-IT">
                <a:solidFill>
                  <a:schemeClr val="bg1"/>
                </a:solidFill>
                <a:latin typeface="DM Sans" pitchFamily="2" charset="77"/>
              </a:rPr>
            </a:br>
            <a:endParaRPr lang="it-IT">
              <a:solidFill>
                <a:schemeClr val="bg1"/>
              </a:solidFill>
              <a:latin typeface="DM Sans" pitchFamily="2" charset="77"/>
            </a:endParaRPr>
          </a:p>
          <a:p>
            <a:r>
              <a:rPr lang="it-IT">
                <a:solidFill>
                  <a:schemeClr val="bg1"/>
                </a:solidFill>
                <a:latin typeface="DM Sans" pitchFamily="2" charset="77"/>
              </a:rPr>
              <a:t>We believe that progress lies not in sacrifice or compromise,</a:t>
            </a:r>
          </a:p>
          <a:p>
            <a:r>
              <a:rPr lang="it-IT">
                <a:solidFill>
                  <a:schemeClr val="bg1"/>
                </a:solidFill>
                <a:latin typeface="DM Sans" pitchFamily="2" charset="77"/>
              </a:rPr>
              <a:t>but in our belief that when human inventiveness embraces</a:t>
            </a:r>
          </a:p>
          <a:p>
            <a:r>
              <a:rPr lang="it-IT">
                <a:solidFill>
                  <a:schemeClr val="bg1"/>
                </a:solidFill>
                <a:latin typeface="DM Sans" pitchFamily="2" charset="77"/>
              </a:rPr>
              <a:t>and scales the wonders of nature, a way forward can be</a:t>
            </a:r>
          </a:p>
          <a:p>
            <a:r>
              <a:rPr lang="it-IT">
                <a:solidFill>
                  <a:schemeClr val="bg1"/>
                </a:solidFill>
                <a:latin typeface="DM Sans" pitchFamily="2" charset="77"/>
              </a:rPr>
              <a:t>found – combining what's essential, what's desirable</a:t>
            </a:r>
          </a:p>
          <a:p>
            <a:r>
              <a:rPr lang="it-IT">
                <a:solidFill>
                  <a:schemeClr val="bg1"/>
                </a:solidFill>
                <a:latin typeface="DM Sans" pitchFamily="2" charset="77"/>
              </a:rPr>
              <a:t>and what's sustainable.</a:t>
            </a:r>
            <a:br>
              <a:rPr lang="it-IT">
                <a:solidFill>
                  <a:schemeClr val="bg1"/>
                </a:solidFill>
                <a:latin typeface="DM Sans" pitchFamily="2" charset="77"/>
              </a:rPr>
            </a:br>
            <a:endParaRPr lang="it-IT">
              <a:solidFill>
                <a:schemeClr val="bg1"/>
              </a:solidFill>
              <a:latin typeface="DM Sans" pitchFamily="2" charset="77"/>
            </a:endParaRPr>
          </a:p>
          <a:p>
            <a:r>
              <a:rPr lang="it-IT">
                <a:solidFill>
                  <a:schemeClr val="bg1"/>
                </a:solidFill>
                <a:latin typeface="DM Sans" pitchFamily="2" charset="77"/>
              </a:rPr>
              <a:t>From making nutritious yet appetising food more accessible</a:t>
            </a:r>
          </a:p>
          <a:p>
            <a:r>
              <a:rPr lang="it-IT">
                <a:solidFill>
                  <a:schemeClr val="bg1"/>
                </a:solidFill>
                <a:latin typeface="DM Sans" pitchFamily="2" charset="77"/>
              </a:rPr>
              <a:t>to providing solutions so farmers can work better with nature,</a:t>
            </a:r>
          </a:p>
          <a:p>
            <a:r>
              <a:rPr lang="it-IT">
                <a:solidFill>
                  <a:schemeClr val="bg1"/>
                </a:solidFill>
                <a:latin typeface="DM Sans" pitchFamily="2" charset="77"/>
              </a:rPr>
              <a:t>from improving the health of millions at every stage of life’s journey</a:t>
            </a:r>
          </a:p>
          <a:p>
            <a:r>
              <a:rPr lang="it-IT">
                <a:solidFill>
                  <a:schemeClr val="bg1"/>
                </a:solidFill>
                <a:latin typeface="DM Sans" pitchFamily="2" charset="77"/>
              </a:rPr>
              <a:t>all the way to creating next generation fragrances that feed the soul,</a:t>
            </a:r>
          </a:p>
          <a:p>
            <a:r>
              <a:rPr lang="it-IT">
                <a:solidFill>
                  <a:schemeClr val="bg1"/>
                </a:solidFill>
                <a:latin typeface="DM Sans" pitchFamily="2" charset="77"/>
              </a:rPr>
              <a:t>we enrich life for the many while nurturing it for all.</a:t>
            </a:r>
            <a:br>
              <a:rPr lang="it-IT">
                <a:solidFill>
                  <a:schemeClr val="bg1"/>
                </a:solidFill>
                <a:latin typeface="DM Sans" pitchFamily="2" charset="77"/>
              </a:rPr>
            </a:br>
            <a:endParaRPr lang="it-IT">
              <a:solidFill>
                <a:schemeClr val="bg1"/>
              </a:solidFill>
              <a:latin typeface="DM Sans" pitchFamily="2" charset="77"/>
            </a:endParaRPr>
          </a:p>
          <a:p>
            <a:r>
              <a:rPr lang="it-IT">
                <a:solidFill>
                  <a:schemeClr val="bg1"/>
                </a:solidFill>
                <a:latin typeface="DM Sans" pitchFamily="2" charset="77"/>
              </a:rPr>
              <a:t>We are two companies coming together as a single force for good. </a:t>
            </a:r>
            <a:br>
              <a:rPr lang="it-IT">
                <a:solidFill>
                  <a:schemeClr val="bg1"/>
                </a:solidFill>
                <a:latin typeface="DM Sans" pitchFamily="2" charset="77"/>
              </a:rPr>
            </a:br>
            <a:r>
              <a:rPr lang="it-IT">
                <a:solidFill>
                  <a:schemeClr val="bg1"/>
                </a:solidFill>
                <a:latin typeface="DM Sans" pitchFamily="2" charset="77"/>
              </a:rPr>
              <a:t>Uniting science and innovation. And enabling the world's most </a:t>
            </a:r>
            <a:br>
              <a:rPr lang="it-IT">
                <a:solidFill>
                  <a:schemeClr val="bg1"/>
                </a:solidFill>
                <a:latin typeface="DM Sans" pitchFamily="2" charset="77"/>
              </a:rPr>
            </a:br>
            <a:r>
              <a:rPr lang="it-IT">
                <a:solidFill>
                  <a:schemeClr val="bg1"/>
                </a:solidFill>
                <a:latin typeface="DM Sans" pitchFamily="2" charset="77"/>
              </a:rPr>
              <a:t>admired businesses to help us all thrive. </a:t>
            </a:r>
            <a:br>
              <a:rPr lang="it-IT">
                <a:solidFill>
                  <a:schemeClr val="bg1"/>
                </a:solidFill>
                <a:latin typeface="DM Sans" pitchFamily="2" charset="77"/>
              </a:rPr>
            </a:br>
            <a:endParaRPr lang="it-IT">
              <a:solidFill>
                <a:schemeClr val="bg1"/>
              </a:solidFill>
              <a:latin typeface="DM Sans" pitchFamily="2" charset="77"/>
            </a:endParaRPr>
          </a:p>
          <a:p>
            <a:r>
              <a:rPr lang="it-IT">
                <a:solidFill>
                  <a:schemeClr val="bg1"/>
                </a:solidFill>
                <a:latin typeface="DM Sans" pitchFamily="2" charset="77"/>
              </a:rPr>
              <a:t>Together with our partners, we combine</a:t>
            </a:r>
          </a:p>
          <a:p>
            <a:r>
              <a:rPr lang="it-IT">
                <a:solidFill>
                  <a:schemeClr val="bg1"/>
                </a:solidFill>
                <a:latin typeface="DM Sans" pitchFamily="2" charset="77"/>
              </a:rPr>
              <a:t>the Essential, the Desirable, and the Sustainable.</a:t>
            </a:r>
            <a:br>
              <a:rPr lang="it-IT">
                <a:solidFill>
                  <a:schemeClr val="bg1"/>
                </a:solidFill>
                <a:latin typeface="DM Sans" pitchFamily="2" charset="77"/>
              </a:rPr>
            </a:br>
            <a:endParaRPr lang="it-IT">
              <a:solidFill>
                <a:schemeClr val="bg1"/>
              </a:solidFill>
              <a:latin typeface="DM Sans" pitchFamily="2" charset="77"/>
            </a:endParaRPr>
          </a:p>
          <a:p>
            <a:r>
              <a:rPr lang="it-IT">
                <a:solidFill>
                  <a:schemeClr val="bg1"/>
                </a:solidFill>
                <a:latin typeface="DM Sans" pitchFamily="2" charset="77"/>
              </a:rPr>
              <a:t>Together we bring progress to life. </a:t>
            </a:r>
          </a:p>
          <a:p>
            <a:r>
              <a:rPr lang="it-IT" b="1">
                <a:solidFill>
                  <a:schemeClr val="bg1"/>
                </a:solidFill>
                <a:latin typeface="DM Sans" pitchFamily="2" charset="77"/>
              </a:rPr>
              <a:t>Together we are dsm-firmenich.</a:t>
            </a:r>
            <a:endParaRPr lang="it-IT">
              <a:solidFill>
                <a:schemeClr val="bg1"/>
              </a:solidFill>
              <a:latin typeface="DM Sans" pitchFamily="2" charset="77"/>
            </a:endParaRPr>
          </a:p>
          <a:p>
            <a:endParaRPr lang="it-IT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292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2558929-938F-CBB4-A26A-ECF13A4AD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/>
              <a:t>There are 4 BUs in the company</a:t>
            </a: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B7281A67-B279-36BA-2D01-34D8B34872BF}"/>
              </a:ext>
            </a:extLst>
          </p:cNvPr>
          <p:cNvSpPr txBox="1">
            <a:spLocks/>
          </p:cNvSpPr>
          <p:nvPr/>
        </p:nvSpPr>
        <p:spPr>
          <a:xfrm>
            <a:off x="3257871" y="1737677"/>
            <a:ext cx="2715615" cy="12238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0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l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9C7E8"/>
              </a:buClr>
              <a:buSzPct val="90000"/>
              <a:buFont typeface="Wingdings" panose="05000000000000000000" pitchFamily="2" charset="2"/>
              <a:buChar char="l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D733FE12-C205-640C-A446-0B31D8280C9C}"/>
              </a:ext>
            </a:extLst>
          </p:cNvPr>
          <p:cNvSpPr txBox="1">
            <a:spLocks/>
          </p:cNvSpPr>
          <p:nvPr/>
        </p:nvSpPr>
        <p:spPr>
          <a:xfrm>
            <a:off x="6213343" y="1737677"/>
            <a:ext cx="2715615" cy="12238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0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l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9C7E8"/>
              </a:buClr>
              <a:buSzPct val="90000"/>
              <a:buFont typeface="Wingdings" panose="05000000000000000000" pitchFamily="2" charset="2"/>
              <a:buChar char="l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40" name="Text Placeholder 8">
            <a:extLst>
              <a:ext uri="{FF2B5EF4-FFF2-40B4-BE49-F238E27FC236}">
                <a16:creationId xmlns:a16="http://schemas.microsoft.com/office/drawing/2014/main" id="{C9AFF928-8594-CE4C-1ED3-D02D06DF672A}"/>
              </a:ext>
            </a:extLst>
          </p:cNvPr>
          <p:cNvSpPr txBox="1">
            <a:spLocks/>
          </p:cNvSpPr>
          <p:nvPr/>
        </p:nvSpPr>
        <p:spPr>
          <a:xfrm>
            <a:off x="9087172" y="1737677"/>
            <a:ext cx="2715615" cy="24172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0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l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9C7E8"/>
              </a:buClr>
              <a:buSzPct val="90000"/>
              <a:buFont typeface="Wingdings" panose="05000000000000000000" pitchFamily="2" charset="2"/>
              <a:buChar char="l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DA933779-AB28-09D7-2E3E-D78FF1652E87}"/>
              </a:ext>
            </a:extLst>
          </p:cNvPr>
          <p:cNvSpPr txBox="1">
            <a:spLocks/>
          </p:cNvSpPr>
          <p:nvPr/>
        </p:nvSpPr>
        <p:spPr>
          <a:xfrm>
            <a:off x="302400" y="4906313"/>
            <a:ext cx="2715615" cy="28876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0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l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9C7E8"/>
              </a:buClr>
              <a:buSzPct val="90000"/>
              <a:buFont typeface="Wingdings" panose="05000000000000000000" pitchFamily="2" charset="2"/>
              <a:buChar char="l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/>
              <a:t>Perfumery</a:t>
            </a:r>
          </a:p>
          <a:p>
            <a:r>
              <a:rPr lang="en-GB" sz="1600"/>
              <a:t>&amp; Beauty</a:t>
            </a:r>
          </a:p>
          <a:p>
            <a:endParaRPr lang="en-IT" sz="160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3A552E3B-0721-4012-7E72-D0CF7B510635}"/>
              </a:ext>
            </a:extLst>
          </p:cNvPr>
          <p:cNvSpPr txBox="1">
            <a:spLocks/>
          </p:cNvSpPr>
          <p:nvPr/>
        </p:nvSpPr>
        <p:spPr>
          <a:xfrm>
            <a:off x="3287139" y="4906313"/>
            <a:ext cx="2715615" cy="28876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0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l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9C7E8"/>
              </a:buClr>
              <a:buSzPct val="90000"/>
              <a:buFont typeface="Wingdings" panose="05000000000000000000" pitchFamily="2" charset="2"/>
              <a:buChar char="l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>
                <a:effectLst/>
              </a:rPr>
              <a:t>Health, Nutrition</a:t>
            </a:r>
          </a:p>
          <a:p>
            <a:r>
              <a:rPr lang="en-GB" sz="1600">
                <a:effectLst/>
              </a:rPr>
              <a:t>&amp; Care</a:t>
            </a:r>
          </a:p>
          <a:p>
            <a:endParaRPr lang="en-IT" sz="160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333AA1BF-324F-E250-2E96-88B2A4BFAC22}"/>
              </a:ext>
            </a:extLst>
          </p:cNvPr>
          <p:cNvSpPr txBox="1">
            <a:spLocks/>
          </p:cNvSpPr>
          <p:nvPr/>
        </p:nvSpPr>
        <p:spPr>
          <a:xfrm>
            <a:off x="6140871" y="4906313"/>
            <a:ext cx="2715615" cy="28876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0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l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9C7E8"/>
              </a:buClr>
              <a:buSzPct val="90000"/>
              <a:buFont typeface="Wingdings" panose="05000000000000000000" pitchFamily="2" charset="2"/>
              <a:buChar char="l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>
                <a:effectLst/>
              </a:rPr>
              <a:t>Taste, Texture</a:t>
            </a:r>
          </a:p>
          <a:p>
            <a:r>
              <a:rPr lang="en-GB" sz="1600">
                <a:effectLst/>
              </a:rPr>
              <a:t>&amp; Health</a:t>
            </a:r>
          </a:p>
          <a:p>
            <a:endParaRPr lang="en-IT" sz="1600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3FDE9BFD-407E-9B9A-91C4-4E5F67E85EB1}"/>
              </a:ext>
            </a:extLst>
          </p:cNvPr>
          <p:cNvSpPr txBox="1">
            <a:spLocks/>
          </p:cNvSpPr>
          <p:nvPr/>
        </p:nvSpPr>
        <p:spPr>
          <a:xfrm>
            <a:off x="9085038" y="4906313"/>
            <a:ext cx="2715615" cy="28876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0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l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9C7E8"/>
              </a:buClr>
              <a:buSzPct val="90000"/>
              <a:buFont typeface="Wingdings" panose="05000000000000000000" pitchFamily="2" charset="2"/>
              <a:buChar char="l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>
                <a:effectLst/>
              </a:rPr>
              <a:t>Animal Nutrition</a:t>
            </a:r>
          </a:p>
          <a:p>
            <a:r>
              <a:rPr lang="en-GB" sz="1600">
                <a:effectLst/>
              </a:rPr>
              <a:t>&amp; Health</a:t>
            </a:r>
          </a:p>
          <a:p>
            <a:endParaRPr lang="en-IT" sz="1600"/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CE729EEA-9C0F-650D-6870-491752CA07E5}"/>
              </a:ext>
            </a:extLst>
          </p:cNvPr>
          <p:cNvSpPr txBox="1">
            <a:spLocks/>
          </p:cNvSpPr>
          <p:nvPr/>
        </p:nvSpPr>
        <p:spPr>
          <a:xfrm>
            <a:off x="302400" y="1167263"/>
            <a:ext cx="5571928" cy="16242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00" b="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90000"/>
              <a:buFont typeface="Wingdings" panose="05000000000000000000" pitchFamily="2" charset="2"/>
              <a:buChar char="l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90000"/>
              <a:buFont typeface="Wingdings" panose="05000000000000000000" pitchFamily="2" charset="2"/>
              <a:buChar char="l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latin typeface="DM Sans" pitchFamily="2" charset="77"/>
              </a:rPr>
              <a:t>At </a:t>
            </a:r>
            <a:r>
              <a:rPr lang="en-GB" err="1">
                <a:latin typeface="DM Sans" pitchFamily="2" charset="77"/>
              </a:rPr>
              <a:t>dsm-firmenich</a:t>
            </a:r>
            <a:r>
              <a:rPr lang="en-GB">
                <a:latin typeface="DM Sans" pitchFamily="2" charset="77"/>
              </a:rPr>
              <a:t>, we operate as a single brand. This ensures that all </a:t>
            </a:r>
            <a:br>
              <a:rPr lang="en-GB">
                <a:latin typeface="DM Sans" pitchFamily="2" charset="77"/>
              </a:rPr>
            </a:br>
            <a:r>
              <a:rPr lang="en-GB">
                <a:latin typeface="DM Sans" pitchFamily="2" charset="77"/>
              </a:rPr>
              <a:t>the activities we undertake help build equity into one, unified, brand. Although each of our four business units are distinct businesses, </a:t>
            </a:r>
            <a:br>
              <a:rPr lang="en-GB">
                <a:latin typeface="DM Sans" pitchFamily="2" charset="77"/>
              </a:rPr>
            </a:br>
            <a:r>
              <a:rPr lang="en-GB">
                <a:latin typeface="DM Sans" pitchFamily="2" charset="77"/>
              </a:rPr>
              <a:t>we do not allow them to develop a separate brand or look and feel.</a:t>
            </a:r>
          </a:p>
          <a:p>
            <a:endParaRPr lang="en-GB" sz="1300" b="0">
              <a:latin typeface="DM Sans" pitchFamily="2" charset="77"/>
            </a:endParaRPr>
          </a:p>
        </p:txBody>
      </p:sp>
      <p:pic>
        <p:nvPicPr>
          <p:cNvPr id="63" name="Picture 62" descr="A collage of a person eating a bowl of food&#10;&#10;Description automatically generated">
            <a:extLst>
              <a:ext uri="{FF2B5EF4-FFF2-40B4-BE49-F238E27FC236}">
                <a16:creationId xmlns:a16="http://schemas.microsoft.com/office/drawing/2014/main" id="{8E4F2596-181D-1C88-91A9-820D1D465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73" y="2495872"/>
            <a:ext cx="11857726" cy="238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60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F026BE-4108-3BC9-EE20-1023C9192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02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9931B8CF-0737-E76C-678D-DE91F50C8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DC4FE24-7744-94A8-610F-77B90E035C8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it-IT"/>
              <a:t>Our photographic style</a:t>
            </a:r>
          </a:p>
        </p:txBody>
      </p:sp>
    </p:spTree>
    <p:extLst>
      <p:ext uri="{BB962C8B-B14F-4D97-AF65-F5344CB8AC3E}">
        <p14:creationId xmlns:p14="http://schemas.microsoft.com/office/powerpoint/2010/main" val="2925111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54822629-8EE9-50BF-561A-120DD029892F}"/>
              </a:ext>
            </a:extLst>
          </p:cNvPr>
          <p:cNvSpPr/>
          <p:nvPr/>
        </p:nvSpPr>
        <p:spPr>
          <a:xfrm>
            <a:off x="4999038" y="1341438"/>
            <a:ext cx="2193925" cy="5214162"/>
          </a:xfrm>
          <a:prstGeom prst="rect">
            <a:avLst/>
          </a:prstGeom>
          <a:solidFill>
            <a:srgbClr val="727A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73CC852-D525-C395-ECA0-82563C681709}"/>
              </a:ext>
            </a:extLst>
          </p:cNvPr>
          <p:cNvSpPr/>
          <p:nvPr/>
        </p:nvSpPr>
        <p:spPr>
          <a:xfrm>
            <a:off x="7339115" y="1341438"/>
            <a:ext cx="2193925" cy="5214162"/>
          </a:xfrm>
          <a:prstGeom prst="rect">
            <a:avLst/>
          </a:prstGeom>
          <a:solidFill>
            <a:srgbClr val="EE89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D954BA6-4EB0-8CDA-6137-B698A95ADB8D}"/>
              </a:ext>
            </a:extLst>
          </p:cNvPr>
          <p:cNvSpPr/>
          <p:nvPr/>
        </p:nvSpPr>
        <p:spPr>
          <a:xfrm>
            <a:off x="9689025" y="1341438"/>
            <a:ext cx="2193925" cy="5214162"/>
          </a:xfrm>
          <a:prstGeom prst="rect">
            <a:avLst/>
          </a:prstGeom>
          <a:solidFill>
            <a:srgbClr val="0B3C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8A3B916E-50B7-2789-FFEF-87377165D651}"/>
              </a:ext>
            </a:extLst>
          </p:cNvPr>
          <p:cNvSpPr/>
          <p:nvPr/>
        </p:nvSpPr>
        <p:spPr>
          <a:xfrm>
            <a:off x="2658960" y="1341438"/>
            <a:ext cx="2193925" cy="5214162"/>
          </a:xfrm>
          <a:prstGeom prst="rect">
            <a:avLst/>
          </a:prstGeom>
          <a:noFill/>
          <a:ln w="25400">
            <a:solidFill>
              <a:srgbClr val="9B28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D9886BC-36C4-056D-7450-3BE89E7F3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Art direction and style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66AE451-2AC6-FBA4-84E9-6E4ED41A84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9912D9F-9C6C-1B46-3C8C-13C1CAAE64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2401" y="1342800"/>
            <a:ext cx="2212199" cy="4297362"/>
          </a:xfrm>
        </p:spPr>
        <p:txBody>
          <a:bodyPr/>
          <a:lstStyle/>
          <a:p>
            <a:r>
              <a:rPr lang="it-IT" sz="1300" dirty="0"/>
              <a:t>The dsm-firmenich world </a:t>
            </a:r>
            <a:r>
              <a:rPr lang="it-IT" sz="1300" dirty="0" err="1"/>
              <a:t>is</a:t>
            </a:r>
            <a:r>
              <a:rPr lang="it-IT" sz="1300" dirty="0"/>
              <a:t> </a:t>
            </a:r>
            <a:r>
              <a:rPr lang="it-IT" sz="1300" dirty="0" err="1"/>
              <a:t>about</a:t>
            </a:r>
            <a:r>
              <a:rPr lang="it-IT" sz="1300" dirty="0"/>
              <a:t> life and progress.</a:t>
            </a:r>
          </a:p>
          <a:p>
            <a:endParaRPr lang="it-IT" sz="1300" dirty="0"/>
          </a:p>
          <a:p>
            <a:r>
              <a:rPr lang="it-IT" sz="1300" dirty="0"/>
              <a:t>The </a:t>
            </a:r>
            <a:r>
              <a:rPr lang="it-IT" sz="1300" dirty="0" err="1"/>
              <a:t>identity</a:t>
            </a:r>
            <a:r>
              <a:rPr lang="it-IT" sz="1300" dirty="0"/>
              <a:t> </a:t>
            </a:r>
            <a:r>
              <a:rPr lang="it-IT" sz="1300" dirty="0" err="1"/>
              <a:t>uses</a:t>
            </a:r>
            <a:r>
              <a:rPr lang="it-IT" sz="1300" dirty="0"/>
              <a:t> lifestyle </a:t>
            </a:r>
            <a:r>
              <a:rPr lang="it-IT" sz="1300" dirty="0" err="1"/>
              <a:t>imagery</a:t>
            </a:r>
            <a:r>
              <a:rPr lang="it-IT" sz="1300" dirty="0"/>
              <a:t> with a strong reportage </a:t>
            </a:r>
            <a:r>
              <a:rPr lang="it-IT" sz="1300" dirty="0" err="1"/>
              <a:t>approach</a:t>
            </a:r>
            <a:r>
              <a:rPr lang="it-IT" sz="1300" dirty="0"/>
              <a:t> to </a:t>
            </a:r>
            <a:r>
              <a:rPr lang="it-IT" sz="1300" dirty="0" err="1"/>
              <a:t>represent</a:t>
            </a:r>
            <a:r>
              <a:rPr lang="it-IT" sz="1300" dirty="0"/>
              <a:t> the </a:t>
            </a:r>
            <a:r>
              <a:rPr lang="it-IT" sz="1300" dirty="0" err="1"/>
              <a:t>real</a:t>
            </a:r>
            <a:r>
              <a:rPr lang="it-IT" sz="1300" dirty="0"/>
              <a:t> world </a:t>
            </a:r>
            <a:br>
              <a:rPr lang="it-IT" sz="1300" dirty="0"/>
            </a:br>
            <a:r>
              <a:rPr lang="it-IT" sz="1300" dirty="0" err="1"/>
              <a:t>we</a:t>
            </a:r>
            <a:r>
              <a:rPr lang="it-IT" sz="1300" dirty="0"/>
              <a:t> live in.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DE38ED21-4545-788C-1B59-D7CC20D16CDF}"/>
              </a:ext>
            </a:extLst>
          </p:cNvPr>
          <p:cNvSpPr txBox="1">
            <a:spLocks/>
          </p:cNvSpPr>
          <p:nvPr/>
        </p:nvSpPr>
        <p:spPr>
          <a:xfrm>
            <a:off x="2733369" y="1417674"/>
            <a:ext cx="2051282" cy="858801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5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5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Char char="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9C7E8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b="1">
                <a:latin typeface="DM Sans Medium" pitchFamily="2" charset="77"/>
              </a:rPr>
              <a:t>Goal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212D478-5439-B91A-63B1-6E9021C2A39D}"/>
              </a:ext>
            </a:extLst>
          </p:cNvPr>
          <p:cNvSpPr txBox="1">
            <a:spLocks/>
          </p:cNvSpPr>
          <p:nvPr/>
        </p:nvSpPr>
        <p:spPr>
          <a:xfrm>
            <a:off x="5079621" y="1411693"/>
            <a:ext cx="2051282" cy="86478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5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5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Char char="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9C7E8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b="1">
                <a:solidFill>
                  <a:schemeClr val="bg1"/>
                </a:solidFill>
              </a:rPr>
              <a:t>Variety:</a:t>
            </a:r>
          </a:p>
          <a:p>
            <a:r>
              <a:rPr lang="it-IT" sz="1800" b="1">
                <a:solidFill>
                  <a:schemeClr val="bg1"/>
                </a:solidFill>
              </a:rPr>
              <a:t>representing</a:t>
            </a:r>
          </a:p>
          <a:p>
            <a:r>
              <a:rPr lang="it-IT" sz="1800" b="1">
                <a:solidFill>
                  <a:schemeClr val="bg1"/>
                </a:solidFill>
              </a:rPr>
              <a:t>the whole world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32E6EE0-93CA-8DFD-3E3C-98D9A3F66B1D}"/>
              </a:ext>
            </a:extLst>
          </p:cNvPr>
          <p:cNvSpPr txBox="1">
            <a:spLocks/>
          </p:cNvSpPr>
          <p:nvPr/>
        </p:nvSpPr>
        <p:spPr>
          <a:xfrm>
            <a:off x="7410436" y="1411693"/>
            <a:ext cx="2048195" cy="86478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5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5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Char char="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9C7E8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b="1">
                <a:solidFill>
                  <a:schemeClr val="bg1"/>
                </a:solidFill>
              </a:rPr>
              <a:t>Feel:</a:t>
            </a:r>
          </a:p>
          <a:p>
            <a:r>
              <a:rPr lang="it-IT" sz="1800" b="1">
                <a:solidFill>
                  <a:schemeClr val="bg1"/>
                </a:solidFill>
              </a:rPr>
              <a:t>authenthic and spontaneous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5335C3AA-AD38-37F5-A663-CA69B8068AC4}"/>
              </a:ext>
            </a:extLst>
          </p:cNvPr>
          <p:cNvSpPr txBox="1">
            <a:spLocks/>
          </p:cNvSpPr>
          <p:nvPr/>
        </p:nvSpPr>
        <p:spPr>
          <a:xfrm>
            <a:off x="9756688" y="1411693"/>
            <a:ext cx="2051282" cy="86478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5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5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Char char="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9C7E8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b="1">
                <a:solidFill>
                  <a:schemeClr val="bg1"/>
                </a:solidFill>
              </a:rPr>
              <a:t>Style:</a:t>
            </a:r>
          </a:p>
          <a:p>
            <a:r>
              <a:rPr lang="it-IT" sz="1800" b="1">
                <a:solidFill>
                  <a:schemeClr val="bg1"/>
                </a:solidFill>
              </a:rPr>
              <a:t>color and black</a:t>
            </a:r>
          </a:p>
          <a:p>
            <a:r>
              <a:rPr lang="it-IT" sz="1800" b="1">
                <a:solidFill>
                  <a:schemeClr val="bg1"/>
                </a:solidFill>
              </a:rPr>
              <a:t>and white imagery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F68773A-83B9-B687-8F44-B6B4BB01AFC0}"/>
              </a:ext>
            </a:extLst>
          </p:cNvPr>
          <p:cNvSpPr txBox="1">
            <a:spLocks/>
          </p:cNvSpPr>
          <p:nvPr/>
        </p:nvSpPr>
        <p:spPr>
          <a:xfrm>
            <a:off x="2733369" y="2420938"/>
            <a:ext cx="2051282" cy="41402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5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5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Char char="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9C7E8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900" dirty="0"/>
              <a:t>Overall, </a:t>
            </a:r>
            <a:r>
              <a:rPr lang="it-IT" sz="900" dirty="0" err="1"/>
              <a:t>our</a:t>
            </a:r>
            <a:r>
              <a:rPr lang="it-IT" sz="900" dirty="0"/>
              <a:t> </a:t>
            </a:r>
            <a:r>
              <a:rPr lang="it-IT" sz="900" dirty="0" err="1"/>
              <a:t>photographic</a:t>
            </a:r>
            <a:r>
              <a:rPr lang="it-IT" sz="900" dirty="0"/>
              <a:t> style </a:t>
            </a:r>
            <a:r>
              <a:rPr lang="it-IT" sz="900" dirty="0" err="1"/>
              <a:t>has</a:t>
            </a:r>
            <a:r>
              <a:rPr lang="it-IT" sz="900" dirty="0"/>
              <a:t> an </a:t>
            </a:r>
            <a:r>
              <a:rPr lang="it-IT" sz="900" dirty="0" err="1"/>
              <a:t>important</a:t>
            </a:r>
            <a:r>
              <a:rPr lang="it-IT" sz="900" dirty="0"/>
              <a:t> </a:t>
            </a:r>
            <a:r>
              <a:rPr lang="it-IT" sz="900" dirty="0" err="1"/>
              <a:t>role</a:t>
            </a:r>
            <a:r>
              <a:rPr lang="it-IT" sz="900" dirty="0"/>
              <a:t> for </a:t>
            </a:r>
            <a:r>
              <a:rPr lang="it-IT" sz="900" dirty="0" err="1"/>
              <a:t>our</a:t>
            </a:r>
            <a:r>
              <a:rPr lang="it-IT" sz="900" dirty="0"/>
              <a:t> business. To make </a:t>
            </a:r>
            <a:r>
              <a:rPr lang="it-IT" sz="900" dirty="0" err="1"/>
              <a:t>our</a:t>
            </a:r>
            <a:r>
              <a:rPr lang="it-IT" sz="900" dirty="0"/>
              <a:t> brand </a:t>
            </a:r>
            <a:r>
              <a:rPr lang="it-IT" sz="900" dirty="0" err="1"/>
              <a:t>feel</a:t>
            </a:r>
            <a:r>
              <a:rPr lang="it-IT" sz="900" dirty="0"/>
              <a:t> </a:t>
            </a:r>
            <a:r>
              <a:rPr lang="it-IT" sz="900" dirty="0" err="1"/>
              <a:t>as</a:t>
            </a:r>
            <a:r>
              <a:rPr lang="it-IT" sz="900" dirty="0"/>
              <a:t> a </a:t>
            </a:r>
            <a:r>
              <a:rPr lang="it-IT" sz="900" dirty="0" err="1"/>
              <a:t>category</a:t>
            </a:r>
            <a:r>
              <a:rPr lang="it-IT" sz="900" dirty="0"/>
              <a:t> of one—the </a:t>
            </a:r>
            <a:r>
              <a:rPr lang="it-IT" sz="900" dirty="0" err="1"/>
              <a:t>only</a:t>
            </a:r>
            <a:r>
              <a:rPr lang="it-IT" sz="900" dirty="0"/>
              <a:t> brand </a:t>
            </a:r>
            <a:r>
              <a:rPr lang="it-IT" sz="900" dirty="0" err="1"/>
              <a:t>that</a:t>
            </a:r>
            <a:r>
              <a:rPr lang="it-IT" sz="900" dirty="0"/>
              <a:t> </a:t>
            </a:r>
            <a:r>
              <a:rPr lang="it-IT" sz="900" dirty="0" err="1"/>
              <a:t>is</a:t>
            </a:r>
            <a:r>
              <a:rPr lang="it-IT" sz="900" dirty="0"/>
              <a:t> </a:t>
            </a:r>
            <a:r>
              <a:rPr lang="it-IT" sz="900" dirty="0" err="1"/>
              <a:t>truly</a:t>
            </a:r>
            <a:r>
              <a:rPr lang="it-IT" sz="900" dirty="0"/>
              <a:t> in touch with the </a:t>
            </a:r>
            <a:r>
              <a:rPr lang="it-IT" sz="900" dirty="0" err="1"/>
              <a:t>diversity</a:t>
            </a:r>
            <a:r>
              <a:rPr lang="it-IT" sz="900" dirty="0"/>
              <a:t> of the world and </a:t>
            </a:r>
            <a:r>
              <a:rPr lang="it-IT" sz="900" dirty="0" err="1"/>
              <a:t>understands</a:t>
            </a:r>
            <a:r>
              <a:rPr lang="it-IT" sz="900" dirty="0"/>
              <a:t> </a:t>
            </a:r>
            <a:r>
              <a:rPr lang="it-IT" sz="900" dirty="0" err="1"/>
              <a:t>what</a:t>
            </a:r>
            <a:r>
              <a:rPr lang="it-IT" sz="900" dirty="0"/>
              <a:t> </a:t>
            </a:r>
            <a:r>
              <a:rPr lang="it-IT" sz="900" dirty="0" err="1"/>
              <a:t>we</a:t>
            </a:r>
            <a:r>
              <a:rPr lang="it-IT" sz="900" dirty="0"/>
              <a:t> </a:t>
            </a:r>
            <a:r>
              <a:rPr lang="it-IT" sz="900" dirty="0" err="1"/>
              <a:t>individually</a:t>
            </a:r>
            <a:r>
              <a:rPr lang="it-IT" sz="900" dirty="0"/>
              <a:t> </a:t>
            </a:r>
            <a:r>
              <a:rPr lang="it-IT" sz="900" dirty="0" err="1"/>
              <a:t>want</a:t>
            </a:r>
            <a:r>
              <a:rPr lang="it-IT" sz="900" dirty="0"/>
              <a:t>, </a:t>
            </a:r>
            <a:r>
              <a:rPr lang="it-IT" sz="900" dirty="0" err="1"/>
              <a:t>what</a:t>
            </a:r>
            <a:r>
              <a:rPr lang="it-IT" sz="900" dirty="0"/>
              <a:t> </a:t>
            </a:r>
            <a:r>
              <a:rPr lang="it-IT" sz="900" dirty="0" err="1"/>
              <a:t>we</a:t>
            </a:r>
            <a:r>
              <a:rPr lang="it-IT" sz="900" dirty="0"/>
              <a:t> </a:t>
            </a:r>
            <a:r>
              <a:rPr lang="it-IT" sz="900" dirty="0" err="1"/>
              <a:t>collectively</a:t>
            </a:r>
            <a:r>
              <a:rPr lang="it-IT" sz="900" dirty="0"/>
              <a:t> </a:t>
            </a:r>
            <a:r>
              <a:rPr lang="it-IT" sz="900" dirty="0" err="1"/>
              <a:t>need</a:t>
            </a:r>
            <a:r>
              <a:rPr lang="it-IT" sz="900" dirty="0"/>
              <a:t> – and </a:t>
            </a:r>
            <a:r>
              <a:rPr lang="it-IT" sz="900" dirty="0" err="1"/>
              <a:t>what</a:t>
            </a:r>
            <a:r>
              <a:rPr lang="it-IT" sz="900" dirty="0"/>
              <a:t> the </a:t>
            </a:r>
            <a:r>
              <a:rPr lang="it-IT" sz="900" dirty="0" err="1"/>
              <a:t>planet</a:t>
            </a:r>
            <a:r>
              <a:rPr lang="it-IT" sz="900" dirty="0"/>
              <a:t> demands.</a:t>
            </a:r>
          </a:p>
          <a:p>
            <a:endParaRPr lang="it-IT" sz="900" dirty="0"/>
          </a:p>
          <a:p>
            <a:r>
              <a:rPr lang="it-IT" sz="900" dirty="0" err="1"/>
              <a:t>Our</a:t>
            </a:r>
            <a:r>
              <a:rPr lang="it-IT" sz="900" dirty="0"/>
              <a:t> pictures </a:t>
            </a:r>
            <a:r>
              <a:rPr lang="it-IT" sz="900" dirty="0" err="1"/>
              <a:t>should</a:t>
            </a:r>
            <a:r>
              <a:rPr lang="it-IT" sz="900" dirty="0"/>
              <a:t> be </a:t>
            </a:r>
            <a:r>
              <a:rPr lang="it-IT" sz="900" dirty="0" err="1"/>
              <a:t>relevant</a:t>
            </a:r>
            <a:r>
              <a:rPr lang="it-IT" sz="900" dirty="0"/>
              <a:t> to </a:t>
            </a:r>
            <a:r>
              <a:rPr lang="it-IT" sz="900" dirty="0" err="1"/>
              <a:t>our</a:t>
            </a:r>
            <a:r>
              <a:rPr lang="it-IT" sz="900" dirty="0"/>
              <a:t> business </a:t>
            </a:r>
            <a:r>
              <a:rPr lang="it-IT" sz="900" dirty="0" err="1"/>
              <a:t>but</a:t>
            </a:r>
            <a:r>
              <a:rPr lang="it-IT" sz="900" dirty="0"/>
              <a:t> </a:t>
            </a:r>
            <a:r>
              <a:rPr lang="it-IT" sz="900" dirty="0" err="1"/>
              <a:t>should</a:t>
            </a:r>
            <a:r>
              <a:rPr lang="it-IT" sz="900" dirty="0"/>
              <a:t> </a:t>
            </a:r>
            <a:r>
              <a:rPr lang="it-IT" sz="900" dirty="0" err="1"/>
              <a:t>never</a:t>
            </a:r>
            <a:r>
              <a:rPr lang="it-IT" sz="900" dirty="0"/>
              <a:t> be </a:t>
            </a:r>
            <a:r>
              <a:rPr lang="it-IT" sz="900" dirty="0" err="1"/>
              <a:t>overly</a:t>
            </a:r>
            <a:r>
              <a:rPr lang="it-IT" sz="900" dirty="0"/>
              <a:t> explicit or </a:t>
            </a:r>
            <a:r>
              <a:rPr lang="it-IT" sz="900" dirty="0" err="1"/>
              <a:t>descriptive</a:t>
            </a:r>
            <a:r>
              <a:rPr lang="it-IT" sz="900" dirty="0"/>
              <a:t>.</a:t>
            </a:r>
          </a:p>
          <a:p>
            <a:endParaRPr lang="it-IT" sz="900" dirty="0"/>
          </a:p>
          <a:p>
            <a:r>
              <a:rPr lang="it-IT" sz="900" dirty="0" err="1"/>
              <a:t>We</a:t>
            </a:r>
            <a:r>
              <a:rPr lang="it-IT" sz="900" dirty="0"/>
              <a:t> </a:t>
            </a:r>
            <a:r>
              <a:rPr lang="it-IT" sz="900" dirty="0" err="1"/>
              <a:t>seek</a:t>
            </a:r>
            <a:r>
              <a:rPr lang="it-IT" sz="900" dirty="0"/>
              <a:t> out and </a:t>
            </a:r>
            <a:r>
              <a:rPr lang="it-IT" sz="900" dirty="0" err="1"/>
              <a:t>commission</a:t>
            </a:r>
            <a:r>
              <a:rPr lang="it-IT" sz="900" dirty="0"/>
              <a:t> high-</a:t>
            </a:r>
            <a:r>
              <a:rPr lang="it-IT" sz="900" dirty="0" err="1"/>
              <a:t>quality</a:t>
            </a:r>
            <a:r>
              <a:rPr lang="it-IT" sz="900" dirty="0"/>
              <a:t> images </a:t>
            </a:r>
            <a:r>
              <a:rPr lang="it-IT" sz="900" dirty="0" err="1"/>
              <a:t>that</a:t>
            </a:r>
            <a:r>
              <a:rPr lang="it-IT" sz="900" dirty="0"/>
              <a:t> are </a:t>
            </a:r>
            <a:r>
              <a:rPr lang="it-IT" sz="900" dirty="0" err="1"/>
              <a:t>visually</a:t>
            </a:r>
            <a:r>
              <a:rPr lang="it-IT" sz="900" dirty="0"/>
              <a:t> </a:t>
            </a:r>
            <a:r>
              <a:rPr lang="it-IT" sz="900" dirty="0" err="1"/>
              <a:t>stunning</a:t>
            </a:r>
            <a:r>
              <a:rPr lang="it-IT" sz="900" dirty="0"/>
              <a:t>, </a:t>
            </a:r>
            <a:r>
              <a:rPr lang="it-IT" sz="900" dirty="0" err="1"/>
              <a:t>well-composed</a:t>
            </a:r>
            <a:r>
              <a:rPr lang="it-IT" sz="900" dirty="0"/>
              <a:t>, and </a:t>
            </a:r>
            <a:r>
              <a:rPr lang="it-IT" sz="900" dirty="0" err="1"/>
              <a:t>technically</a:t>
            </a:r>
            <a:r>
              <a:rPr lang="it-IT" sz="900" dirty="0"/>
              <a:t> </a:t>
            </a:r>
            <a:r>
              <a:rPr lang="it-IT" sz="900" dirty="0" err="1"/>
              <a:t>proficient</a:t>
            </a:r>
            <a:r>
              <a:rPr lang="it-IT" sz="900" dirty="0"/>
              <a:t>.</a:t>
            </a:r>
            <a:br>
              <a:rPr lang="it-IT" sz="900" dirty="0"/>
            </a:br>
            <a:r>
              <a:rPr lang="it-IT" sz="900" dirty="0"/>
              <a:t>The images are </a:t>
            </a:r>
            <a:r>
              <a:rPr lang="it-IT" sz="900" dirty="0" err="1"/>
              <a:t>not</a:t>
            </a:r>
            <a:r>
              <a:rPr lang="it-IT" sz="900" dirty="0"/>
              <a:t> </a:t>
            </a:r>
            <a:r>
              <a:rPr lang="it-IT" sz="900" dirty="0" err="1"/>
              <a:t>only</a:t>
            </a:r>
            <a:r>
              <a:rPr lang="it-IT" sz="900" dirty="0"/>
              <a:t> </a:t>
            </a:r>
            <a:r>
              <a:rPr lang="it-IT" sz="900" dirty="0" err="1"/>
              <a:t>aesthetically</a:t>
            </a:r>
            <a:r>
              <a:rPr lang="it-IT" sz="900" dirty="0"/>
              <a:t> </a:t>
            </a:r>
            <a:r>
              <a:rPr lang="it-IT" sz="900" dirty="0" err="1"/>
              <a:t>pleasing</a:t>
            </a:r>
            <a:r>
              <a:rPr lang="it-IT" sz="900" dirty="0"/>
              <a:t>, </a:t>
            </a:r>
            <a:r>
              <a:rPr lang="it-IT" sz="900" dirty="0" err="1"/>
              <a:t>but</a:t>
            </a:r>
            <a:r>
              <a:rPr lang="it-IT" sz="900" dirty="0"/>
              <a:t> </a:t>
            </a:r>
            <a:r>
              <a:rPr lang="it-IT" sz="900" dirty="0" err="1"/>
              <a:t>also</a:t>
            </a:r>
            <a:r>
              <a:rPr lang="it-IT" sz="900" dirty="0"/>
              <a:t> </a:t>
            </a:r>
            <a:r>
              <a:rPr lang="it-IT" sz="900" dirty="0" err="1"/>
              <a:t>capture</a:t>
            </a:r>
            <a:r>
              <a:rPr lang="it-IT" sz="900" dirty="0"/>
              <a:t> the </a:t>
            </a:r>
            <a:r>
              <a:rPr lang="it-IT" sz="900" dirty="0" err="1"/>
              <a:t>essence</a:t>
            </a:r>
            <a:r>
              <a:rPr lang="it-IT" sz="900" dirty="0"/>
              <a:t> of </a:t>
            </a:r>
            <a:r>
              <a:rPr lang="it-IT" sz="900" dirty="0" err="1"/>
              <a:t>our</a:t>
            </a:r>
            <a:r>
              <a:rPr lang="it-IT" sz="900" dirty="0"/>
              <a:t> business and the key overall </a:t>
            </a:r>
            <a:r>
              <a:rPr lang="it-IT" sz="900" dirty="0" err="1"/>
              <a:t>message</a:t>
            </a:r>
            <a:r>
              <a:rPr lang="it-IT" sz="900" dirty="0"/>
              <a:t> </a:t>
            </a:r>
            <a:r>
              <a:rPr lang="it-IT" sz="900" dirty="0" err="1"/>
              <a:t>we</a:t>
            </a:r>
            <a:r>
              <a:rPr lang="it-IT" sz="900" dirty="0"/>
              <a:t> </a:t>
            </a:r>
            <a:r>
              <a:rPr lang="it-IT" sz="900" dirty="0" err="1"/>
              <a:t>want</a:t>
            </a:r>
            <a:r>
              <a:rPr lang="it-IT" sz="900" dirty="0"/>
              <a:t> to </a:t>
            </a:r>
            <a:r>
              <a:rPr lang="it-IT" sz="900" dirty="0" err="1"/>
              <a:t>convey</a:t>
            </a:r>
            <a:r>
              <a:rPr lang="it-IT" sz="900" dirty="0"/>
              <a:t>: </a:t>
            </a:r>
            <a:br>
              <a:rPr lang="it-IT" sz="900" dirty="0"/>
            </a:br>
            <a:r>
              <a:rPr lang="it-IT" sz="900" dirty="0" err="1"/>
              <a:t>we</a:t>
            </a:r>
            <a:r>
              <a:rPr lang="it-IT" sz="900" dirty="0"/>
              <a:t> </a:t>
            </a:r>
            <a:r>
              <a:rPr lang="it-IT" sz="900" dirty="0" err="1"/>
              <a:t>bring</a:t>
            </a:r>
            <a:r>
              <a:rPr lang="it-IT" sz="900" dirty="0"/>
              <a:t> progress to life.</a:t>
            </a:r>
          </a:p>
          <a:p>
            <a:endParaRPr lang="it-IT" sz="900" dirty="0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9003F88E-0B12-3288-DA29-437AE77764DF}"/>
              </a:ext>
            </a:extLst>
          </p:cNvPr>
          <p:cNvSpPr txBox="1">
            <a:spLocks/>
          </p:cNvSpPr>
          <p:nvPr/>
        </p:nvSpPr>
        <p:spPr>
          <a:xfrm>
            <a:off x="5078896" y="2420938"/>
            <a:ext cx="2051283" cy="41346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5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5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Char char="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9C7E8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900">
                <a:solidFill>
                  <a:schemeClr val="bg1"/>
                </a:solidFill>
              </a:rPr>
              <a:t>Our goal is to showcase a diverse representation of ethnicities and cultures in our images.</a:t>
            </a:r>
          </a:p>
          <a:p>
            <a:endParaRPr lang="it-IT" sz="900">
              <a:solidFill>
                <a:schemeClr val="bg1"/>
              </a:solidFill>
            </a:endParaRPr>
          </a:p>
          <a:p>
            <a:r>
              <a:rPr lang="it-IT" sz="900">
                <a:solidFill>
                  <a:schemeClr val="bg1"/>
                </a:solidFill>
              </a:rPr>
              <a:t>By doing so, we hope to foster open and constructive conversations that broaden society's understanding of various groups of people around the world—and their needs and desires.</a:t>
            </a:r>
            <a:endParaRPr lang="it-IT" sz="900" i="1">
              <a:solidFill>
                <a:schemeClr val="bg1"/>
              </a:solidFill>
            </a:endParaRP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D9E2CE17-5672-4F03-D871-2406AF293CD3}"/>
              </a:ext>
            </a:extLst>
          </p:cNvPr>
          <p:cNvSpPr txBox="1">
            <a:spLocks/>
          </p:cNvSpPr>
          <p:nvPr/>
        </p:nvSpPr>
        <p:spPr>
          <a:xfrm>
            <a:off x="7407351" y="2420938"/>
            <a:ext cx="2048195" cy="41402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5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5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Char char="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9C7E8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900" dirty="0" err="1">
                <a:solidFill>
                  <a:schemeClr val="bg1"/>
                </a:solidFill>
              </a:rPr>
              <a:t>We</a:t>
            </a:r>
            <a:r>
              <a:rPr lang="it-IT" sz="900" dirty="0">
                <a:solidFill>
                  <a:schemeClr val="bg1"/>
                </a:solidFill>
              </a:rPr>
              <a:t> look for </a:t>
            </a:r>
            <a:r>
              <a:rPr lang="it-IT" sz="900" dirty="0" err="1">
                <a:solidFill>
                  <a:schemeClr val="bg1"/>
                </a:solidFill>
              </a:rPr>
              <a:t>candid</a:t>
            </a:r>
            <a:r>
              <a:rPr lang="it-IT" sz="900" dirty="0">
                <a:solidFill>
                  <a:schemeClr val="bg1"/>
                </a:solidFill>
              </a:rPr>
              <a:t>, </a:t>
            </a:r>
            <a:r>
              <a:rPr lang="it-IT" sz="900" dirty="0" err="1">
                <a:solidFill>
                  <a:schemeClr val="bg1"/>
                </a:solidFill>
              </a:rPr>
              <a:t>natural</a:t>
            </a:r>
            <a:r>
              <a:rPr lang="it-IT" sz="900" dirty="0">
                <a:solidFill>
                  <a:schemeClr val="bg1"/>
                </a:solidFill>
              </a:rPr>
              <a:t> shots </a:t>
            </a:r>
            <a:r>
              <a:rPr lang="it-IT" sz="900" dirty="0" err="1">
                <a:solidFill>
                  <a:schemeClr val="bg1"/>
                </a:solidFill>
              </a:rPr>
              <a:t>that</a:t>
            </a:r>
            <a:r>
              <a:rPr lang="it-IT" sz="900" dirty="0">
                <a:solidFill>
                  <a:schemeClr val="bg1"/>
                </a:solidFill>
              </a:rPr>
              <a:t> </a:t>
            </a:r>
            <a:r>
              <a:rPr lang="it-IT" sz="900" dirty="0" err="1">
                <a:solidFill>
                  <a:schemeClr val="bg1"/>
                </a:solidFill>
              </a:rPr>
              <a:t>capture</a:t>
            </a:r>
            <a:r>
              <a:rPr lang="it-IT" sz="900" dirty="0">
                <a:solidFill>
                  <a:schemeClr val="bg1"/>
                </a:solidFill>
              </a:rPr>
              <a:t> the </a:t>
            </a:r>
            <a:r>
              <a:rPr lang="it-IT" sz="900" dirty="0" err="1">
                <a:solidFill>
                  <a:schemeClr val="bg1"/>
                </a:solidFill>
              </a:rPr>
              <a:t>subject</a:t>
            </a:r>
            <a:r>
              <a:rPr lang="it-IT" sz="900" dirty="0">
                <a:solidFill>
                  <a:schemeClr val="bg1"/>
                </a:solidFill>
              </a:rPr>
              <a:t> in </a:t>
            </a:r>
            <a:r>
              <a:rPr lang="it-IT" sz="900" dirty="0" err="1">
                <a:solidFill>
                  <a:schemeClr val="bg1"/>
                </a:solidFill>
              </a:rPr>
              <a:t>their</a:t>
            </a:r>
            <a:r>
              <a:rPr lang="it-IT" sz="900" dirty="0">
                <a:solidFill>
                  <a:schemeClr val="bg1"/>
                </a:solidFill>
              </a:rPr>
              <a:t> </a:t>
            </a:r>
            <a:r>
              <a:rPr lang="it-IT" sz="900" dirty="0" err="1">
                <a:solidFill>
                  <a:schemeClr val="bg1"/>
                </a:solidFill>
              </a:rPr>
              <a:t>true</a:t>
            </a:r>
            <a:r>
              <a:rPr lang="it-IT" sz="900" dirty="0">
                <a:solidFill>
                  <a:schemeClr val="bg1"/>
                </a:solidFill>
              </a:rPr>
              <a:t>, </a:t>
            </a:r>
            <a:r>
              <a:rPr lang="it-IT" sz="900" dirty="0" err="1">
                <a:solidFill>
                  <a:schemeClr val="bg1"/>
                </a:solidFill>
              </a:rPr>
              <a:t>unposed</a:t>
            </a:r>
            <a:r>
              <a:rPr lang="it-IT" sz="900" dirty="0">
                <a:solidFill>
                  <a:schemeClr val="bg1"/>
                </a:solidFill>
              </a:rPr>
              <a:t> state. </a:t>
            </a:r>
            <a:r>
              <a:rPr lang="it-IT" sz="900" dirty="0" err="1">
                <a:solidFill>
                  <a:schemeClr val="bg1"/>
                </a:solidFill>
              </a:rPr>
              <a:t>We</a:t>
            </a:r>
            <a:r>
              <a:rPr lang="it-IT" sz="900" dirty="0">
                <a:solidFill>
                  <a:schemeClr val="bg1"/>
                </a:solidFill>
              </a:rPr>
              <a:t> </a:t>
            </a:r>
            <a:r>
              <a:rPr lang="it-IT" sz="900" dirty="0" err="1">
                <a:solidFill>
                  <a:schemeClr val="bg1"/>
                </a:solidFill>
              </a:rPr>
              <a:t>aim</a:t>
            </a:r>
            <a:r>
              <a:rPr lang="it-IT" sz="900" dirty="0">
                <a:solidFill>
                  <a:schemeClr val="bg1"/>
                </a:solidFill>
              </a:rPr>
              <a:t> to </a:t>
            </a:r>
            <a:r>
              <a:rPr lang="it-IT" sz="900" dirty="0" err="1">
                <a:solidFill>
                  <a:schemeClr val="bg1"/>
                </a:solidFill>
              </a:rPr>
              <a:t>capture</a:t>
            </a:r>
            <a:r>
              <a:rPr lang="it-IT" sz="900" dirty="0">
                <a:solidFill>
                  <a:schemeClr val="bg1"/>
                </a:solidFill>
              </a:rPr>
              <a:t> the </a:t>
            </a:r>
            <a:r>
              <a:rPr lang="it-IT" sz="900" dirty="0" err="1">
                <a:solidFill>
                  <a:schemeClr val="bg1"/>
                </a:solidFill>
              </a:rPr>
              <a:t>subject's</a:t>
            </a:r>
            <a:r>
              <a:rPr lang="it-IT" sz="900" dirty="0">
                <a:solidFill>
                  <a:schemeClr val="bg1"/>
                </a:solidFill>
              </a:rPr>
              <a:t> </a:t>
            </a:r>
            <a:r>
              <a:rPr lang="it-IT" sz="900" dirty="0" err="1">
                <a:solidFill>
                  <a:schemeClr val="bg1"/>
                </a:solidFill>
              </a:rPr>
              <a:t>true</a:t>
            </a:r>
            <a:r>
              <a:rPr lang="it-IT" sz="900" dirty="0">
                <a:solidFill>
                  <a:schemeClr val="bg1"/>
                </a:solidFill>
              </a:rPr>
              <a:t> </a:t>
            </a:r>
            <a:r>
              <a:rPr lang="it-IT" sz="900" dirty="0" err="1">
                <a:solidFill>
                  <a:schemeClr val="bg1"/>
                </a:solidFill>
              </a:rPr>
              <a:t>personality</a:t>
            </a:r>
            <a:r>
              <a:rPr lang="it-IT" sz="900" dirty="0">
                <a:solidFill>
                  <a:schemeClr val="bg1"/>
                </a:solidFill>
              </a:rPr>
              <a:t> and </a:t>
            </a:r>
            <a:r>
              <a:rPr lang="it-IT" sz="900" dirty="0" err="1">
                <a:solidFill>
                  <a:schemeClr val="bg1"/>
                </a:solidFill>
              </a:rPr>
              <a:t>emotions</a:t>
            </a:r>
            <a:r>
              <a:rPr lang="it-IT" sz="900" dirty="0">
                <a:solidFill>
                  <a:schemeClr val="bg1"/>
                </a:solidFill>
              </a:rPr>
              <a:t>, </a:t>
            </a:r>
            <a:r>
              <a:rPr lang="it-IT" sz="900" dirty="0" err="1">
                <a:solidFill>
                  <a:schemeClr val="bg1"/>
                </a:solidFill>
              </a:rPr>
              <a:t>rather</a:t>
            </a:r>
            <a:r>
              <a:rPr lang="it-IT" sz="900" dirty="0">
                <a:solidFill>
                  <a:schemeClr val="bg1"/>
                </a:solidFill>
              </a:rPr>
              <a:t> </a:t>
            </a:r>
            <a:r>
              <a:rPr lang="it-IT" sz="900" dirty="0" err="1">
                <a:solidFill>
                  <a:schemeClr val="bg1"/>
                </a:solidFill>
              </a:rPr>
              <a:t>than</a:t>
            </a:r>
            <a:r>
              <a:rPr lang="it-IT" sz="900" dirty="0">
                <a:solidFill>
                  <a:schemeClr val="bg1"/>
                </a:solidFill>
              </a:rPr>
              <a:t> forcing </a:t>
            </a:r>
            <a:r>
              <a:rPr lang="it-IT" sz="900" dirty="0" err="1">
                <a:solidFill>
                  <a:schemeClr val="bg1"/>
                </a:solidFill>
              </a:rPr>
              <a:t>them</a:t>
            </a:r>
            <a:r>
              <a:rPr lang="it-IT" sz="900" dirty="0">
                <a:solidFill>
                  <a:schemeClr val="bg1"/>
                </a:solidFill>
              </a:rPr>
              <a:t> </a:t>
            </a:r>
            <a:r>
              <a:rPr lang="it-IT" sz="900" dirty="0" err="1">
                <a:solidFill>
                  <a:schemeClr val="bg1"/>
                </a:solidFill>
              </a:rPr>
              <a:t>into</a:t>
            </a:r>
            <a:r>
              <a:rPr lang="it-IT" sz="900" dirty="0">
                <a:solidFill>
                  <a:schemeClr val="bg1"/>
                </a:solidFill>
              </a:rPr>
              <a:t> a </a:t>
            </a:r>
            <a:r>
              <a:rPr lang="it-IT" sz="900" dirty="0" err="1">
                <a:solidFill>
                  <a:schemeClr val="bg1"/>
                </a:solidFill>
              </a:rPr>
              <a:t>preconceived</a:t>
            </a:r>
            <a:r>
              <a:rPr lang="it-IT" sz="900" dirty="0">
                <a:solidFill>
                  <a:schemeClr val="bg1"/>
                </a:solidFill>
              </a:rPr>
              <a:t> pose or setting.</a:t>
            </a:r>
          </a:p>
          <a:p>
            <a:endParaRPr lang="it-IT" sz="900" dirty="0">
              <a:solidFill>
                <a:schemeClr val="bg1"/>
              </a:solidFill>
            </a:endParaRPr>
          </a:p>
          <a:p>
            <a:r>
              <a:rPr lang="it-IT" sz="900" dirty="0" err="1">
                <a:solidFill>
                  <a:schemeClr val="bg1"/>
                </a:solidFill>
              </a:rPr>
              <a:t>This</a:t>
            </a:r>
            <a:r>
              <a:rPr lang="it-IT" sz="900" dirty="0">
                <a:solidFill>
                  <a:schemeClr val="bg1"/>
                </a:solidFill>
              </a:rPr>
              <a:t> style of </a:t>
            </a:r>
            <a:r>
              <a:rPr lang="it-IT" sz="900" dirty="0" err="1">
                <a:solidFill>
                  <a:schemeClr val="bg1"/>
                </a:solidFill>
              </a:rPr>
              <a:t>photography</a:t>
            </a:r>
            <a:r>
              <a:rPr lang="it-IT" sz="900" dirty="0">
                <a:solidFill>
                  <a:schemeClr val="bg1"/>
                </a:solidFill>
              </a:rPr>
              <a:t> </a:t>
            </a:r>
            <a:r>
              <a:rPr lang="it-IT" sz="900" dirty="0" err="1">
                <a:solidFill>
                  <a:schemeClr val="bg1"/>
                </a:solidFill>
              </a:rPr>
              <a:t>is</a:t>
            </a:r>
            <a:r>
              <a:rPr lang="it-IT" sz="900" dirty="0">
                <a:solidFill>
                  <a:schemeClr val="bg1"/>
                </a:solidFill>
              </a:rPr>
              <a:t> </a:t>
            </a:r>
            <a:r>
              <a:rPr lang="it-IT" sz="900" dirty="0" err="1">
                <a:solidFill>
                  <a:schemeClr val="bg1"/>
                </a:solidFill>
              </a:rPr>
              <a:t>often</a:t>
            </a:r>
            <a:r>
              <a:rPr lang="it-IT" sz="900" dirty="0">
                <a:solidFill>
                  <a:schemeClr val="bg1"/>
                </a:solidFill>
              </a:rPr>
              <a:t> </a:t>
            </a:r>
            <a:r>
              <a:rPr lang="it-IT" sz="900" dirty="0" err="1">
                <a:solidFill>
                  <a:schemeClr val="bg1"/>
                </a:solidFill>
              </a:rPr>
              <a:t>associated</a:t>
            </a:r>
            <a:r>
              <a:rPr lang="it-IT" sz="900" dirty="0">
                <a:solidFill>
                  <a:schemeClr val="bg1"/>
                </a:solidFill>
              </a:rPr>
              <a:t> with </a:t>
            </a:r>
            <a:r>
              <a:rPr lang="it-IT" sz="900" dirty="0" err="1">
                <a:solidFill>
                  <a:schemeClr val="bg1"/>
                </a:solidFill>
              </a:rPr>
              <a:t>photojournalism</a:t>
            </a:r>
            <a:r>
              <a:rPr lang="it-IT" sz="900" dirty="0">
                <a:solidFill>
                  <a:schemeClr val="bg1"/>
                </a:solidFill>
              </a:rPr>
              <a:t> and street </a:t>
            </a:r>
            <a:r>
              <a:rPr lang="it-IT" sz="900" dirty="0" err="1">
                <a:solidFill>
                  <a:schemeClr val="bg1"/>
                </a:solidFill>
              </a:rPr>
              <a:t>photography</a:t>
            </a:r>
            <a:r>
              <a:rPr lang="it-IT" sz="900" dirty="0">
                <a:solidFill>
                  <a:schemeClr val="bg1"/>
                </a:solidFill>
              </a:rPr>
              <a:t> and </a:t>
            </a:r>
            <a:r>
              <a:rPr lang="it-IT" sz="900" dirty="0" err="1">
                <a:solidFill>
                  <a:schemeClr val="bg1"/>
                </a:solidFill>
              </a:rPr>
              <a:t>is</a:t>
            </a:r>
            <a:r>
              <a:rPr lang="it-IT" sz="900" dirty="0">
                <a:solidFill>
                  <a:schemeClr val="bg1"/>
                </a:solidFill>
              </a:rPr>
              <a:t> </a:t>
            </a:r>
            <a:r>
              <a:rPr lang="it-IT" sz="900" dirty="0" err="1">
                <a:solidFill>
                  <a:schemeClr val="bg1"/>
                </a:solidFill>
              </a:rPr>
              <a:t>highly</a:t>
            </a:r>
            <a:r>
              <a:rPr lang="it-IT" sz="900" dirty="0">
                <a:solidFill>
                  <a:schemeClr val="bg1"/>
                </a:solidFill>
              </a:rPr>
              <a:t> </a:t>
            </a:r>
            <a:r>
              <a:rPr lang="it-IT" sz="900" dirty="0" err="1">
                <a:solidFill>
                  <a:schemeClr val="bg1"/>
                </a:solidFill>
              </a:rPr>
              <a:t>valued</a:t>
            </a:r>
            <a:r>
              <a:rPr lang="it-IT" sz="900" dirty="0">
                <a:solidFill>
                  <a:schemeClr val="bg1"/>
                </a:solidFill>
              </a:rPr>
              <a:t> for </a:t>
            </a:r>
            <a:r>
              <a:rPr lang="it-IT" sz="900" dirty="0" err="1">
                <a:solidFill>
                  <a:schemeClr val="bg1"/>
                </a:solidFill>
              </a:rPr>
              <a:t>its</a:t>
            </a:r>
            <a:r>
              <a:rPr lang="it-IT" sz="900" dirty="0">
                <a:solidFill>
                  <a:schemeClr val="bg1"/>
                </a:solidFill>
              </a:rPr>
              <a:t> </a:t>
            </a:r>
            <a:r>
              <a:rPr lang="it-IT" sz="900" dirty="0" err="1">
                <a:solidFill>
                  <a:schemeClr val="bg1"/>
                </a:solidFill>
              </a:rPr>
              <a:t>ability</a:t>
            </a:r>
            <a:r>
              <a:rPr lang="it-IT" sz="900" dirty="0">
                <a:solidFill>
                  <a:schemeClr val="bg1"/>
                </a:solidFill>
              </a:rPr>
              <a:t> to tell a story and </a:t>
            </a:r>
            <a:r>
              <a:rPr lang="it-IT" sz="900" dirty="0" err="1">
                <a:solidFill>
                  <a:schemeClr val="bg1"/>
                </a:solidFill>
              </a:rPr>
              <a:t>convey</a:t>
            </a:r>
            <a:r>
              <a:rPr lang="it-IT" sz="900" dirty="0">
                <a:solidFill>
                  <a:schemeClr val="bg1"/>
                </a:solidFill>
              </a:rPr>
              <a:t> </a:t>
            </a:r>
            <a:r>
              <a:rPr lang="it-IT" sz="900" dirty="0" err="1">
                <a:solidFill>
                  <a:schemeClr val="bg1"/>
                </a:solidFill>
              </a:rPr>
              <a:t>emotion</a:t>
            </a:r>
            <a:r>
              <a:rPr lang="it-IT" sz="900" dirty="0">
                <a:solidFill>
                  <a:schemeClr val="bg1"/>
                </a:solidFill>
              </a:rPr>
              <a:t> </a:t>
            </a:r>
            <a:r>
              <a:rPr lang="it-IT" sz="900" dirty="0" err="1">
                <a:solidFill>
                  <a:schemeClr val="bg1"/>
                </a:solidFill>
              </a:rPr>
              <a:t>through</a:t>
            </a:r>
            <a:r>
              <a:rPr lang="it-IT" sz="900" dirty="0">
                <a:solidFill>
                  <a:schemeClr val="bg1"/>
                </a:solidFill>
              </a:rPr>
              <a:t> the image.</a:t>
            </a:r>
          </a:p>
          <a:p>
            <a:endParaRPr lang="it-IT" sz="900" dirty="0">
              <a:solidFill>
                <a:schemeClr val="bg1"/>
              </a:solidFill>
            </a:endParaRPr>
          </a:p>
          <a:p>
            <a:r>
              <a:rPr lang="it-IT" sz="900" dirty="0" err="1">
                <a:solidFill>
                  <a:schemeClr val="bg1"/>
                </a:solidFill>
              </a:rPr>
              <a:t>We</a:t>
            </a:r>
            <a:r>
              <a:rPr lang="it-IT" sz="900" dirty="0">
                <a:solidFill>
                  <a:schemeClr val="bg1"/>
                </a:solidFill>
              </a:rPr>
              <a:t> </a:t>
            </a:r>
            <a:r>
              <a:rPr lang="it-IT" sz="900" dirty="0" err="1">
                <a:solidFill>
                  <a:schemeClr val="bg1"/>
                </a:solidFill>
              </a:rPr>
              <a:t>should</a:t>
            </a:r>
            <a:r>
              <a:rPr lang="it-IT" sz="900" dirty="0">
                <a:solidFill>
                  <a:schemeClr val="bg1"/>
                </a:solidFill>
              </a:rPr>
              <a:t> </a:t>
            </a:r>
            <a:r>
              <a:rPr lang="it-IT" sz="900" dirty="0" err="1">
                <a:solidFill>
                  <a:schemeClr val="bg1"/>
                </a:solidFill>
              </a:rPr>
              <a:t>strive</a:t>
            </a:r>
            <a:r>
              <a:rPr lang="it-IT" sz="900" dirty="0">
                <a:solidFill>
                  <a:schemeClr val="bg1"/>
                </a:solidFill>
              </a:rPr>
              <a:t> for a balance </a:t>
            </a:r>
            <a:r>
              <a:rPr lang="it-IT" sz="900" dirty="0" err="1">
                <a:solidFill>
                  <a:schemeClr val="bg1"/>
                </a:solidFill>
              </a:rPr>
              <a:t>between</a:t>
            </a:r>
            <a:r>
              <a:rPr lang="it-IT" sz="900" dirty="0">
                <a:solidFill>
                  <a:schemeClr val="bg1"/>
                </a:solidFill>
              </a:rPr>
              <a:t> post-processing and </a:t>
            </a:r>
            <a:r>
              <a:rPr lang="it-IT" sz="900" dirty="0" err="1">
                <a:solidFill>
                  <a:schemeClr val="bg1"/>
                </a:solidFill>
              </a:rPr>
              <a:t>authenticity</a:t>
            </a:r>
            <a:r>
              <a:rPr lang="it-IT" sz="900" dirty="0">
                <a:solidFill>
                  <a:schemeClr val="bg1"/>
                </a:solidFill>
              </a:rPr>
              <a:t>. </a:t>
            </a:r>
          </a:p>
          <a:p>
            <a:endParaRPr lang="it-IT" sz="900" dirty="0">
              <a:solidFill>
                <a:schemeClr val="bg1"/>
              </a:solidFill>
            </a:endParaRPr>
          </a:p>
          <a:p>
            <a:r>
              <a:rPr lang="it-IT" sz="900" dirty="0" err="1">
                <a:solidFill>
                  <a:schemeClr val="bg1"/>
                </a:solidFill>
              </a:rPr>
              <a:t>While</a:t>
            </a:r>
            <a:r>
              <a:rPr lang="it-IT" sz="900" dirty="0">
                <a:solidFill>
                  <a:schemeClr val="bg1"/>
                </a:solidFill>
              </a:rPr>
              <a:t> post-processing can be a </a:t>
            </a:r>
            <a:r>
              <a:rPr lang="it-IT" sz="900" dirty="0" err="1">
                <a:solidFill>
                  <a:schemeClr val="bg1"/>
                </a:solidFill>
              </a:rPr>
              <a:t>powerful</a:t>
            </a:r>
            <a:r>
              <a:rPr lang="it-IT" sz="900" dirty="0">
                <a:solidFill>
                  <a:schemeClr val="bg1"/>
                </a:solidFill>
              </a:rPr>
              <a:t> tool for </a:t>
            </a:r>
            <a:r>
              <a:rPr lang="it-IT" sz="900" dirty="0" err="1">
                <a:solidFill>
                  <a:schemeClr val="bg1"/>
                </a:solidFill>
              </a:rPr>
              <a:t>enhancing</a:t>
            </a:r>
            <a:r>
              <a:rPr lang="it-IT" sz="900" dirty="0">
                <a:solidFill>
                  <a:schemeClr val="bg1"/>
                </a:solidFill>
              </a:rPr>
              <a:t> and </a:t>
            </a:r>
            <a:r>
              <a:rPr lang="it-IT" sz="900" dirty="0" err="1">
                <a:solidFill>
                  <a:schemeClr val="bg1"/>
                </a:solidFill>
              </a:rPr>
              <a:t>refining</a:t>
            </a:r>
            <a:r>
              <a:rPr lang="it-IT" sz="900" dirty="0">
                <a:solidFill>
                  <a:schemeClr val="bg1"/>
                </a:solidFill>
              </a:rPr>
              <a:t> an image, </a:t>
            </a:r>
            <a:r>
              <a:rPr lang="it-IT" sz="900" dirty="0" err="1">
                <a:solidFill>
                  <a:schemeClr val="bg1"/>
                </a:solidFill>
              </a:rPr>
              <a:t>it</a:t>
            </a:r>
            <a:r>
              <a:rPr lang="it-IT" sz="900" dirty="0">
                <a:solidFill>
                  <a:schemeClr val="bg1"/>
                </a:solidFill>
              </a:rPr>
              <a:t> </a:t>
            </a:r>
            <a:r>
              <a:rPr lang="it-IT" sz="900" dirty="0" err="1">
                <a:solidFill>
                  <a:schemeClr val="bg1"/>
                </a:solidFill>
              </a:rPr>
              <a:t>is</a:t>
            </a:r>
            <a:r>
              <a:rPr lang="it-IT" sz="900" dirty="0">
                <a:solidFill>
                  <a:schemeClr val="bg1"/>
                </a:solidFill>
              </a:rPr>
              <a:t> </a:t>
            </a:r>
            <a:r>
              <a:rPr lang="it-IT" sz="900" dirty="0" err="1">
                <a:solidFill>
                  <a:schemeClr val="bg1"/>
                </a:solidFill>
              </a:rPr>
              <a:t>important</a:t>
            </a:r>
            <a:r>
              <a:rPr lang="it-IT" sz="900" dirty="0">
                <a:solidFill>
                  <a:schemeClr val="bg1"/>
                </a:solidFill>
              </a:rPr>
              <a:t> to </a:t>
            </a:r>
            <a:r>
              <a:rPr lang="it-IT" sz="900" dirty="0" err="1">
                <a:solidFill>
                  <a:schemeClr val="bg1"/>
                </a:solidFill>
              </a:rPr>
              <a:t>remember</a:t>
            </a:r>
            <a:r>
              <a:rPr lang="it-IT" sz="900" dirty="0">
                <a:solidFill>
                  <a:schemeClr val="bg1"/>
                </a:solidFill>
              </a:rPr>
              <a:t> </a:t>
            </a:r>
            <a:r>
              <a:rPr lang="it-IT" sz="900" dirty="0" err="1">
                <a:solidFill>
                  <a:schemeClr val="bg1"/>
                </a:solidFill>
              </a:rPr>
              <a:t>that</a:t>
            </a:r>
            <a:r>
              <a:rPr lang="it-IT" sz="900" dirty="0">
                <a:solidFill>
                  <a:schemeClr val="bg1"/>
                </a:solidFill>
              </a:rPr>
              <a:t> </a:t>
            </a:r>
            <a:r>
              <a:rPr lang="it-IT" sz="900" dirty="0" err="1">
                <a:solidFill>
                  <a:schemeClr val="bg1"/>
                </a:solidFill>
              </a:rPr>
              <a:t>excessive</a:t>
            </a:r>
            <a:r>
              <a:rPr lang="it-IT" sz="900" dirty="0">
                <a:solidFill>
                  <a:schemeClr val="bg1"/>
                </a:solidFill>
              </a:rPr>
              <a:t> post-processing can </a:t>
            </a:r>
            <a:r>
              <a:rPr lang="it-IT" sz="900" dirty="0" err="1">
                <a:solidFill>
                  <a:schemeClr val="bg1"/>
                </a:solidFill>
              </a:rPr>
              <a:t>detract</a:t>
            </a:r>
            <a:r>
              <a:rPr lang="it-IT" sz="900" dirty="0">
                <a:solidFill>
                  <a:schemeClr val="bg1"/>
                </a:solidFill>
              </a:rPr>
              <a:t> from the </a:t>
            </a:r>
            <a:r>
              <a:rPr lang="it-IT" sz="900" dirty="0" err="1">
                <a:solidFill>
                  <a:schemeClr val="bg1"/>
                </a:solidFill>
              </a:rPr>
              <a:t>authenticity</a:t>
            </a:r>
            <a:r>
              <a:rPr lang="it-IT" sz="900" dirty="0">
                <a:solidFill>
                  <a:schemeClr val="bg1"/>
                </a:solidFill>
              </a:rPr>
              <a:t> and </a:t>
            </a:r>
            <a:r>
              <a:rPr lang="it-IT" sz="900" dirty="0" err="1">
                <a:solidFill>
                  <a:schemeClr val="bg1"/>
                </a:solidFill>
              </a:rPr>
              <a:t>naturalness</a:t>
            </a:r>
            <a:r>
              <a:rPr lang="it-IT" sz="900" dirty="0">
                <a:solidFill>
                  <a:schemeClr val="bg1"/>
                </a:solidFill>
              </a:rPr>
              <a:t> of the </a:t>
            </a:r>
            <a:r>
              <a:rPr lang="it-IT" sz="900" dirty="0" err="1">
                <a:solidFill>
                  <a:schemeClr val="bg1"/>
                </a:solidFill>
              </a:rPr>
              <a:t>photograph</a:t>
            </a:r>
            <a:r>
              <a:rPr lang="it-IT" sz="9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703C821E-C3DB-8455-E5D6-56A9716AD55B}"/>
              </a:ext>
            </a:extLst>
          </p:cNvPr>
          <p:cNvSpPr txBox="1">
            <a:spLocks/>
          </p:cNvSpPr>
          <p:nvPr/>
        </p:nvSpPr>
        <p:spPr>
          <a:xfrm>
            <a:off x="9756687" y="2420938"/>
            <a:ext cx="2048195" cy="41402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5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5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Char char="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9C7E8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900">
                <a:solidFill>
                  <a:schemeClr val="bg1"/>
                </a:solidFill>
              </a:rPr>
              <a:t>Our brand relies on both color and black and white images.</a:t>
            </a:r>
          </a:p>
          <a:p>
            <a:endParaRPr lang="it-IT" sz="900">
              <a:solidFill>
                <a:schemeClr val="bg1"/>
              </a:solidFill>
            </a:endParaRPr>
          </a:p>
          <a:p>
            <a:r>
              <a:rPr lang="it-IT" sz="900">
                <a:solidFill>
                  <a:schemeClr val="bg1"/>
                </a:solidFill>
              </a:rPr>
              <a:t>Color photography can accurately depict the world as seen by the human eye and create striking, </a:t>
            </a:r>
            <a:br>
              <a:rPr lang="it-IT" sz="900">
                <a:solidFill>
                  <a:schemeClr val="bg1"/>
                </a:solidFill>
              </a:rPr>
            </a:br>
            <a:r>
              <a:rPr lang="it-IT" sz="900">
                <a:solidFill>
                  <a:schemeClr val="bg1"/>
                </a:solidFill>
              </a:rPr>
              <a:t>vibrant images. It can also evoke a sense of warmth and cheerfulness. </a:t>
            </a:r>
          </a:p>
          <a:p>
            <a:endParaRPr lang="it-IT" sz="900">
              <a:solidFill>
                <a:schemeClr val="bg1"/>
              </a:solidFill>
            </a:endParaRPr>
          </a:p>
          <a:p>
            <a:r>
              <a:rPr lang="it-IT" sz="900">
                <a:solidFill>
                  <a:schemeClr val="bg1"/>
                </a:solidFill>
              </a:rPr>
              <a:t>Black and white photography, on the other hand, can convey a sense of timelessness and highlight the composition and tonal range of an image. </a:t>
            </a:r>
          </a:p>
          <a:p>
            <a:endParaRPr lang="it-IT" sz="900">
              <a:solidFill>
                <a:schemeClr val="bg1"/>
              </a:solidFill>
            </a:endParaRPr>
          </a:p>
          <a:p>
            <a:r>
              <a:rPr lang="it-IT" sz="900">
                <a:solidFill>
                  <a:schemeClr val="bg1"/>
                </a:solidFill>
              </a:rPr>
              <a:t>We encourage choosing and commissioning both styles and juxtaposing them when creatively possible to create a sense of variety.</a:t>
            </a:r>
          </a:p>
        </p:txBody>
      </p:sp>
    </p:spTree>
    <p:extLst>
      <p:ext uri="{BB962C8B-B14F-4D97-AF65-F5344CB8AC3E}">
        <p14:creationId xmlns:p14="http://schemas.microsoft.com/office/powerpoint/2010/main" val="3611783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magine 27">
            <a:extLst>
              <a:ext uri="{FF2B5EF4-FFF2-40B4-BE49-F238E27FC236}">
                <a16:creationId xmlns:a16="http://schemas.microsoft.com/office/drawing/2014/main" id="{86678703-943E-083D-E034-55611B6263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2" t="9952" r="642" b="8271"/>
          <a:stretch/>
        </p:blipFill>
        <p:spPr>
          <a:xfrm>
            <a:off x="2514599" y="-1"/>
            <a:ext cx="10557163" cy="6151419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5A6303F-8EC4-94E1-DC43-DD7389B365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AD098C65-5BE6-A993-71E2-E92928F4C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Our inspiration</a:t>
            </a:r>
          </a:p>
        </p:txBody>
      </p:sp>
      <p:sp>
        <p:nvSpPr>
          <p:cNvPr id="4" name="Segnaposto testo 4">
            <a:extLst>
              <a:ext uri="{FF2B5EF4-FFF2-40B4-BE49-F238E27FC236}">
                <a16:creationId xmlns:a16="http://schemas.microsoft.com/office/drawing/2014/main" id="{7487C15D-7CC9-425E-D9E6-43ABA35A2DB5}"/>
              </a:ext>
            </a:extLst>
          </p:cNvPr>
          <p:cNvSpPr txBox="1">
            <a:spLocks/>
          </p:cNvSpPr>
          <p:nvPr/>
        </p:nvSpPr>
        <p:spPr>
          <a:xfrm>
            <a:off x="302401" y="1342800"/>
            <a:ext cx="2212199" cy="42973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5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5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Char char="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9C7E8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300"/>
              <a:t>Here're a range of </a:t>
            </a:r>
            <a:br>
              <a:rPr lang="en-GB" sz="1300"/>
            </a:br>
            <a:r>
              <a:rPr lang="en-GB" sz="1300"/>
              <a:t>on-brand photography examples.</a:t>
            </a:r>
            <a:endParaRPr lang="it-IT" sz="1300"/>
          </a:p>
        </p:txBody>
      </p:sp>
    </p:spTree>
    <p:extLst>
      <p:ext uri="{BB962C8B-B14F-4D97-AF65-F5344CB8AC3E}">
        <p14:creationId xmlns:p14="http://schemas.microsoft.com/office/powerpoint/2010/main" val="2008177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4AF08F-B388-8AB3-B677-F76626F5E7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D9AF89-D1FF-657F-9223-4DF1F635C0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2400" y="1342800"/>
            <a:ext cx="6746100" cy="4297362"/>
          </a:xfrm>
        </p:spPr>
        <p:txBody>
          <a:bodyPr/>
          <a:lstStyle/>
          <a:p>
            <a:pPr marL="457200" indent="-457200" algn="l">
              <a:buFont typeface="+mj-lt"/>
              <a:buAutoNum type="arabicPeriod"/>
            </a:pPr>
            <a:r>
              <a:rPr lang="it-IT" sz="2000" dirty="0" err="1"/>
              <a:t>Subjects</a:t>
            </a:r>
            <a:r>
              <a:rPr lang="it-IT" sz="2000" dirty="0"/>
              <a:t> </a:t>
            </a:r>
            <a:r>
              <a:rPr lang="it-IT" sz="2000" dirty="0" err="1"/>
              <a:t>should</a:t>
            </a:r>
            <a:r>
              <a:rPr lang="it-IT" sz="2000" dirty="0"/>
              <a:t> be in </a:t>
            </a:r>
            <a:r>
              <a:rPr lang="it-IT" sz="2000" dirty="0" err="1"/>
              <a:t>their</a:t>
            </a:r>
            <a:r>
              <a:rPr lang="it-IT" sz="2000" dirty="0"/>
              <a:t> </a:t>
            </a:r>
            <a:r>
              <a:rPr lang="it-IT" sz="2000" dirty="0" err="1"/>
              <a:t>true</a:t>
            </a:r>
            <a:r>
              <a:rPr lang="it-IT" sz="2000" dirty="0"/>
              <a:t>, </a:t>
            </a:r>
            <a:r>
              <a:rPr lang="it-IT" sz="2000" dirty="0" err="1"/>
              <a:t>unposed</a:t>
            </a:r>
            <a:r>
              <a:rPr lang="it-IT" sz="2000" dirty="0"/>
              <a:t> state, </a:t>
            </a:r>
            <a:r>
              <a:rPr lang="it-IT" sz="2000" dirty="0" err="1"/>
              <a:t>effectively</a:t>
            </a:r>
            <a:r>
              <a:rPr lang="it-IT" sz="2000" dirty="0"/>
              <a:t> </a:t>
            </a:r>
            <a:r>
              <a:rPr lang="it-IT" sz="2000" dirty="0" err="1"/>
              <a:t>communicating</a:t>
            </a:r>
            <a:r>
              <a:rPr lang="it-IT" sz="2000" dirty="0"/>
              <a:t> genuine </a:t>
            </a:r>
            <a:r>
              <a:rPr lang="it-IT" sz="2000" dirty="0" err="1"/>
              <a:t>emotions</a:t>
            </a:r>
            <a:r>
              <a:rPr lang="it-IT" sz="2000" dirty="0"/>
              <a:t> </a:t>
            </a:r>
            <a:br>
              <a:rPr lang="it-IT" sz="2000" dirty="0"/>
            </a:br>
            <a:r>
              <a:rPr lang="it-IT" sz="2000" dirty="0"/>
              <a:t>(e.g. no fake smiles).</a:t>
            </a:r>
            <a:br>
              <a:rPr lang="it-IT" sz="2000" dirty="0"/>
            </a:br>
            <a:endParaRPr lang="it-IT" sz="2000" dirty="0"/>
          </a:p>
          <a:p>
            <a:pPr marL="457200" indent="-457200" algn="l">
              <a:buFont typeface="+mj-lt"/>
              <a:buAutoNum type="arabicPeriod"/>
            </a:pPr>
            <a:r>
              <a:rPr lang="it-IT" sz="2000" dirty="0"/>
              <a:t>People </a:t>
            </a:r>
            <a:r>
              <a:rPr lang="it-IT" sz="2000" dirty="0" err="1"/>
              <a:t>should</a:t>
            </a:r>
            <a:r>
              <a:rPr lang="it-IT" sz="2000" dirty="0"/>
              <a:t> </a:t>
            </a:r>
            <a:r>
              <a:rPr lang="it-IT" sz="2000" dirty="0" err="1"/>
              <a:t>appear</a:t>
            </a:r>
            <a:r>
              <a:rPr lang="it-IT" sz="2000" dirty="0"/>
              <a:t> </a:t>
            </a:r>
            <a:r>
              <a:rPr lang="it-IT" sz="2000" dirty="0" err="1"/>
              <a:t>at</a:t>
            </a:r>
            <a:r>
              <a:rPr lang="it-IT" sz="2000" dirty="0"/>
              <a:t> </a:t>
            </a:r>
            <a:r>
              <a:rPr lang="it-IT" sz="2000" dirty="0" err="1"/>
              <a:t>ease</a:t>
            </a:r>
            <a:r>
              <a:rPr lang="it-IT" sz="2000" dirty="0"/>
              <a:t>, </a:t>
            </a:r>
            <a:r>
              <a:rPr lang="it-IT" sz="2000" dirty="0" err="1"/>
              <a:t>effortlessly</a:t>
            </a:r>
            <a:r>
              <a:rPr lang="it-IT" sz="2000" dirty="0"/>
              <a:t> </a:t>
            </a:r>
            <a:r>
              <a:rPr lang="it-IT" sz="2000" dirty="0" err="1"/>
              <a:t>blending</a:t>
            </a:r>
            <a:r>
              <a:rPr lang="it-IT" sz="2000" dirty="0"/>
              <a:t> </a:t>
            </a:r>
            <a:br>
              <a:rPr lang="it-IT" sz="2000" dirty="0"/>
            </a:br>
            <a:r>
              <a:rPr lang="it-IT" sz="2000" dirty="0" err="1"/>
              <a:t>into</a:t>
            </a:r>
            <a:r>
              <a:rPr lang="it-IT" sz="2000" dirty="0"/>
              <a:t> the scene.</a:t>
            </a:r>
            <a:br>
              <a:rPr lang="it-IT" sz="2000" dirty="0"/>
            </a:br>
            <a:endParaRPr lang="it-IT" sz="2000" dirty="0"/>
          </a:p>
          <a:p>
            <a:pPr marL="457200" indent="-457200" algn="l">
              <a:buFont typeface="+mj-lt"/>
              <a:buAutoNum type="arabicPeriod"/>
            </a:pPr>
            <a:r>
              <a:rPr lang="it-IT" sz="2000" dirty="0" err="1"/>
              <a:t>Composition</a:t>
            </a:r>
            <a:r>
              <a:rPr lang="it-IT" sz="2000" dirty="0"/>
              <a:t> </a:t>
            </a:r>
            <a:r>
              <a:rPr lang="it-IT" sz="2000" dirty="0" err="1"/>
              <a:t>should</a:t>
            </a:r>
            <a:r>
              <a:rPr lang="it-IT" sz="2000" dirty="0"/>
              <a:t> be clear and </a:t>
            </a:r>
            <a:r>
              <a:rPr lang="it-IT" sz="2000" dirty="0" err="1"/>
              <a:t>well-considered</a:t>
            </a:r>
            <a:r>
              <a:rPr lang="it-IT" sz="2000" dirty="0"/>
              <a:t>.</a:t>
            </a:r>
            <a:br>
              <a:rPr lang="it-IT" sz="2000" dirty="0"/>
            </a:br>
            <a:endParaRPr lang="it-IT" sz="2000" dirty="0"/>
          </a:p>
          <a:p>
            <a:pPr marL="457200" indent="-457200" algn="l">
              <a:buFont typeface="+mj-lt"/>
              <a:buAutoNum type="arabicPeriod"/>
            </a:pPr>
            <a:r>
              <a:rPr lang="it-IT" sz="2000" dirty="0" err="1"/>
              <a:t>Diversity</a:t>
            </a:r>
            <a:r>
              <a:rPr lang="it-IT" sz="2000" dirty="0"/>
              <a:t> </a:t>
            </a:r>
            <a:r>
              <a:rPr lang="it-IT" sz="2000" dirty="0" err="1"/>
              <a:t>should</a:t>
            </a:r>
            <a:r>
              <a:rPr lang="it-IT" sz="2000" dirty="0"/>
              <a:t> be </a:t>
            </a:r>
            <a:r>
              <a:rPr lang="it-IT" sz="2000" dirty="0" err="1"/>
              <a:t>considered</a:t>
            </a:r>
            <a:r>
              <a:rPr lang="it-IT" sz="2000" dirty="0"/>
              <a:t> </a:t>
            </a:r>
            <a:r>
              <a:rPr lang="it-IT" sz="2000" dirty="0" err="1"/>
              <a:t>across</a:t>
            </a:r>
            <a:r>
              <a:rPr lang="it-IT" sz="2000" dirty="0"/>
              <a:t> the brief. </a:t>
            </a:r>
            <a:r>
              <a:rPr lang="it-IT" sz="2000" dirty="0" err="1"/>
              <a:t>Please</a:t>
            </a:r>
            <a:r>
              <a:rPr lang="it-IT" sz="2000" dirty="0"/>
              <a:t> </a:t>
            </a:r>
            <a:r>
              <a:rPr lang="it-IT" sz="2000" dirty="0" err="1"/>
              <a:t>explore</a:t>
            </a:r>
            <a:r>
              <a:rPr lang="it-IT" sz="2000" dirty="0"/>
              <a:t> the </a:t>
            </a:r>
            <a:r>
              <a:rPr lang="it-IT" sz="2000" dirty="0" err="1"/>
              <a:t>possibility</a:t>
            </a:r>
            <a:r>
              <a:rPr lang="it-IT" sz="2000" dirty="0"/>
              <a:t> of </a:t>
            </a:r>
            <a:r>
              <a:rPr lang="it-IT" sz="2000" dirty="0" err="1"/>
              <a:t>representing</a:t>
            </a:r>
            <a:r>
              <a:rPr lang="it-IT" sz="2000" dirty="0"/>
              <a:t> </a:t>
            </a:r>
            <a:r>
              <a:rPr lang="it-IT" sz="2000" dirty="0" err="1"/>
              <a:t>variety</a:t>
            </a:r>
            <a:r>
              <a:rPr lang="it-IT" sz="2000" dirty="0"/>
              <a:t> by </a:t>
            </a:r>
            <a:r>
              <a:rPr lang="it-IT" sz="2000" dirty="0" err="1"/>
              <a:t>considering</a:t>
            </a:r>
            <a:r>
              <a:rPr lang="it-IT" sz="2000" dirty="0"/>
              <a:t> </a:t>
            </a:r>
            <a:r>
              <a:rPr lang="it-IT" sz="2000" dirty="0" err="1"/>
              <a:t>dimensions</a:t>
            </a:r>
            <a:r>
              <a:rPr lang="it-IT" sz="2000" dirty="0"/>
              <a:t> </a:t>
            </a:r>
            <a:r>
              <a:rPr lang="it-IT" sz="2000" dirty="0" err="1"/>
              <a:t>such</a:t>
            </a:r>
            <a:r>
              <a:rPr lang="it-IT" sz="2000" dirty="0"/>
              <a:t> </a:t>
            </a:r>
            <a:r>
              <a:rPr lang="it-IT" sz="2000" dirty="0" err="1"/>
              <a:t>as</a:t>
            </a:r>
            <a:r>
              <a:rPr lang="it-IT" sz="2000" dirty="0"/>
              <a:t> age, genders, </a:t>
            </a:r>
            <a:r>
              <a:rPr lang="it-IT" sz="2000" dirty="0" err="1"/>
              <a:t>abilities</a:t>
            </a:r>
            <a:r>
              <a:rPr lang="it-IT" sz="2000" dirty="0"/>
              <a:t>, </a:t>
            </a:r>
            <a:r>
              <a:rPr lang="it-IT" sz="2000" dirty="0" err="1"/>
              <a:t>ethnicities</a:t>
            </a:r>
            <a:r>
              <a:rPr lang="it-IT" sz="2000" dirty="0"/>
              <a:t>, and </a:t>
            </a:r>
            <a:r>
              <a:rPr lang="it-IT" sz="2000" dirty="0" err="1"/>
              <a:t>cultures</a:t>
            </a:r>
            <a:r>
              <a:rPr lang="it-IT" sz="2000" dirty="0"/>
              <a:t> </a:t>
            </a:r>
            <a:r>
              <a:rPr lang="it-IT" sz="2000" dirty="0" err="1"/>
              <a:t>individually</a:t>
            </a:r>
            <a:r>
              <a:rPr lang="it-IT" sz="2000" dirty="0"/>
              <a:t>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F4012-7457-BA15-B0BB-987354177C24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9CA36AC-3A7F-F709-53CA-CF8C8F692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Key </a:t>
            </a:r>
            <a:r>
              <a:rPr lang="it-IT" dirty="0" err="1"/>
              <a:t>elements</a:t>
            </a:r>
            <a:r>
              <a:rPr lang="it-IT" dirty="0"/>
              <a:t> of </a:t>
            </a:r>
            <a:r>
              <a:rPr lang="it-IT" dirty="0" err="1"/>
              <a:t>our</a:t>
            </a:r>
            <a:r>
              <a:rPr lang="it-IT" dirty="0"/>
              <a:t> </a:t>
            </a:r>
            <a:r>
              <a:rPr lang="it-IT" dirty="0" err="1"/>
              <a:t>photographic</a:t>
            </a:r>
            <a:r>
              <a:rPr lang="it-IT" dirty="0"/>
              <a:t>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004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4AF08F-B388-8AB3-B677-F76626F5E7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D9AF89-D1FF-657F-9223-4DF1F635C0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2400" y="1342800"/>
            <a:ext cx="6377800" cy="429736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t-IT" sz="2000" dirty="0"/>
              <a:t>Color </a:t>
            </a:r>
            <a:r>
              <a:rPr lang="it-IT" sz="2000" dirty="0" err="1"/>
              <a:t>should</a:t>
            </a:r>
            <a:r>
              <a:rPr lang="it-IT" sz="2000" dirty="0"/>
              <a:t> be </a:t>
            </a:r>
            <a:r>
              <a:rPr lang="it-IT" sz="2000" dirty="0" err="1"/>
              <a:t>natural</a:t>
            </a:r>
            <a:r>
              <a:rPr lang="it-IT" sz="2000" dirty="0"/>
              <a:t>, with </a:t>
            </a:r>
            <a:r>
              <a:rPr lang="it-IT" sz="2000" dirty="0" err="1"/>
              <a:t>bright</a:t>
            </a:r>
            <a:r>
              <a:rPr lang="it-IT" sz="2000" dirty="0"/>
              <a:t> lighting.</a:t>
            </a:r>
          </a:p>
          <a:p>
            <a:pPr marL="514350" indent="-514350">
              <a:buFont typeface="+mj-lt"/>
              <a:buAutoNum type="arabicPeriod"/>
            </a:pPr>
            <a:endParaRPr lang="it-IT" sz="2000" dirty="0"/>
          </a:p>
          <a:p>
            <a:pPr marL="514350" indent="-514350">
              <a:buFont typeface="+mj-lt"/>
              <a:buAutoNum type="arabicPeriod"/>
            </a:pPr>
            <a:r>
              <a:rPr lang="it-IT" sz="2000" dirty="0"/>
              <a:t>Flash lighting </a:t>
            </a:r>
            <a:r>
              <a:rPr lang="it-IT" sz="2000" dirty="0" err="1"/>
              <a:t>is</a:t>
            </a:r>
            <a:r>
              <a:rPr lang="it-IT" sz="2000" dirty="0"/>
              <a:t> </a:t>
            </a:r>
            <a:r>
              <a:rPr lang="it-IT" sz="2000" dirty="0" err="1"/>
              <a:t>acceptable</a:t>
            </a:r>
            <a:r>
              <a:rPr lang="it-IT" sz="2000" dirty="0"/>
              <a:t> </a:t>
            </a:r>
            <a:r>
              <a:rPr lang="it-IT" sz="2000" dirty="0" err="1"/>
              <a:t>if</a:t>
            </a:r>
            <a:r>
              <a:rPr lang="it-IT" sz="2000" dirty="0"/>
              <a:t> </a:t>
            </a:r>
            <a:r>
              <a:rPr lang="it-IT" sz="2000" dirty="0" err="1"/>
              <a:t>it</a:t>
            </a:r>
            <a:r>
              <a:rPr lang="it-IT" sz="2000" dirty="0"/>
              <a:t> </a:t>
            </a:r>
            <a:r>
              <a:rPr lang="it-IT" sz="2000" dirty="0" err="1"/>
              <a:t>fits</a:t>
            </a:r>
            <a:r>
              <a:rPr lang="it-IT" sz="2000" dirty="0"/>
              <a:t> </a:t>
            </a:r>
            <a:r>
              <a:rPr lang="it-IT" sz="2000" dirty="0" err="1"/>
              <a:t>naturally</a:t>
            </a:r>
            <a:r>
              <a:rPr lang="it-IT" sz="2000" dirty="0"/>
              <a:t> </a:t>
            </a:r>
            <a:r>
              <a:rPr lang="it-IT" sz="2000" dirty="0" err="1"/>
              <a:t>within</a:t>
            </a:r>
            <a:r>
              <a:rPr lang="it-IT" sz="2000" dirty="0"/>
              <a:t> the scene.</a:t>
            </a:r>
          </a:p>
          <a:p>
            <a:pPr marL="514350" indent="-514350">
              <a:buFont typeface="+mj-lt"/>
              <a:buAutoNum type="arabicPeriod"/>
            </a:pPr>
            <a:endParaRPr lang="it-IT" sz="2000" dirty="0"/>
          </a:p>
          <a:p>
            <a:pPr marL="514350" indent="-514350">
              <a:buFont typeface="+mj-lt"/>
              <a:buAutoNum type="arabicPeriod"/>
            </a:pPr>
            <a:r>
              <a:rPr lang="it-IT" sz="2000" dirty="0"/>
              <a:t>Images </a:t>
            </a:r>
            <a:r>
              <a:rPr lang="it-IT" sz="2000" dirty="0" err="1"/>
              <a:t>could</a:t>
            </a:r>
            <a:r>
              <a:rPr lang="it-IT" sz="2000" dirty="0"/>
              <a:t> be in </a:t>
            </a:r>
            <a:r>
              <a:rPr lang="it-IT" sz="2000" dirty="0" err="1"/>
              <a:t>both</a:t>
            </a:r>
            <a:r>
              <a:rPr lang="it-IT" sz="2000" dirty="0"/>
              <a:t> color and black-and-white </a:t>
            </a:r>
            <a:r>
              <a:rPr lang="it-IT" sz="2000" dirty="0" err="1"/>
              <a:t>photography</a:t>
            </a:r>
            <a:r>
              <a:rPr lang="it-IT" sz="2000" dirty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it-IT" sz="2000" dirty="0"/>
          </a:p>
          <a:p>
            <a:pPr marL="514350" indent="-514350">
              <a:buFont typeface="+mj-lt"/>
              <a:buAutoNum type="arabicPeriod"/>
            </a:pPr>
            <a:r>
              <a:rPr lang="it-IT" sz="2000" dirty="0"/>
              <a:t>Some of the images (</a:t>
            </a:r>
            <a:r>
              <a:rPr lang="it-IT" sz="2000" dirty="0" err="1"/>
              <a:t>but</a:t>
            </a:r>
            <a:r>
              <a:rPr lang="it-IT" sz="2000" dirty="0"/>
              <a:t> </a:t>
            </a:r>
            <a:r>
              <a:rPr lang="it-IT" sz="2000" dirty="0" err="1"/>
              <a:t>not</a:t>
            </a:r>
            <a:r>
              <a:rPr lang="it-IT" sz="2000" dirty="0"/>
              <a:t> </a:t>
            </a:r>
            <a:r>
              <a:rPr lang="it-IT" sz="2000" dirty="0" err="1"/>
              <a:t>all</a:t>
            </a:r>
            <a:r>
              <a:rPr lang="it-IT" sz="2000" dirty="0"/>
              <a:t>) </a:t>
            </a:r>
            <a:r>
              <a:rPr lang="it-IT" sz="2000" dirty="0" err="1"/>
              <a:t>should</a:t>
            </a:r>
            <a:r>
              <a:rPr lang="it-IT" sz="2000" dirty="0"/>
              <a:t> include a </a:t>
            </a:r>
            <a:r>
              <a:rPr lang="it-IT" sz="2000" dirty="0" err="1"/>
              <a:t>segment</a:t>
            </a:r>
            <a:r>
              <a:rPr lang="it-IT" sz="2000" dirty="0"/>
              <a:t> </a:t>
            </a:r>
            <a:r>
              <a:rPr lang="it-IT" sz="2000" dirty="0" err="1"/>
              <a:t>that</a:t>
            </a:r>
            <a:r>
              <a:rPr lang="it-IT" sz="2000" dirty="0"/>
              <a:t> makes </a:t>
            </a:r>
            <a:r>
              <a:rPr lang="it-IT" sz="2000" dirty="0" err="1"/>
              <a:t>it</a:t>
            </a:r>
            <a:r>
              <a:rPr lang="it-IT" sz="2000" dirty="0"/>
              <a:t> easy to overlay text, </a:t>
            </a:r>
            <a:r>
              <a:rPr lang="it-IT" sz="2000" dirty="0" err="1"/>
              <a:t>such</a:t>
            </a:r>
            <a:r>
              <a:rPr lang="it-IT" sz="2000" dirty="0"/>
              <a:t> </a:t>
            </a:r>
            <a:r>
              <a:rPr lang="it-IT" sz="2000" dirty="0" err="1"/>
              <a:t>as</a:t>
            </a:r>
            <a:r>
              <a:rPr lang="it-IT" sz="2000" dirty="0"/>
              <a:t> headlines.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F4012-7457-BA15-B0BB-987354177C24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it-IT" dirty="0"/>
              <a:t>Technical </a:t>
            </a:r>
            <a:r>
              <a:rPr lang="it-IT" dirty="0" err="1"/>
              <a:t>speces</a:t>
            </a:r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9CA36AC-3A7F-F709-53CA-CF8C8F692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Key </a:t>
            </a:r>
            <a:r>
              <a:rPr lang="it-IT" dirty="0" err="1"/>
              <a:t>elements</a:t>
            </a:r>
            <a:r>
              <a:rPr lang="it-IT" dirty="0"/>
              <a:t> of </a:t>
            </a:r>
            <a:r>
              <a:rPr lang="it-IT" dirty="0" err="1"/>
              <a:t>our</a:t>
            </a:r>
            <a:r>
              <a:rPr lang="it-IT" dirty="0"/>
              <a:t> </a:t>
            </a:r>
            <a:r>
              <a:rPr lang="it-IT" dirty="0" err="1"/>
              <a:t>photographic</a:t>
            </a:r>
            <a:r>
              <a:rPr lang="it-IT" dirty="0"/>
              <a:t>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1183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4AF08F-B388-8AB3-B677-F76626F5E7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D9AF89-D1FF-657F-9223-4DF1F635C0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2400" y="1342800"/>
            <a:ext cx="6229029" cy="429736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t-IT" sz="2000" dirty="0"/>
              <a:t>Pictures </a:t>
            </a:r>
            <a:r>
              <a:rPr lang="it-IT" sz="2000" dirty="0" err="1"/>
              <a:t>should</a:t>
            </a:r>
            <a:r>
              <a:rPr lang="it-IT" sz="2000" dirty="0"/>
              <a:t> </a:t>
            </a:r>
            <a:r>
              <a:rPr lang="it-IT" sz="2000" dirty="0" err="1"/>
              <a:t>always</a:t>
            </a:r>
            <a:r>
              <a:rPr lang="it-IT" sz="2000" dirty="0"/>
              <a:t> look </a:t>
            </a:r>
            <a:r>
              <a:rPr lang="it-IT" sz="2000" dirty="0" err="1"/>
              <a:t>natural</a:t>
            </a:r>
            <a:r>
              <a:rPr lang="it-IT" sz="2000" dirty="0"/>
              <a:t> </a:t>
            </a:r>
            <a:r>
              <a:rPr lang="it-IT" sz="2000" dirty="0" err="1"/>
              <a:t>without</a:t>
            </a:r>
            <a:r>
              <a:rPr lang="it-IT" sz="2000" dirty="0"/>
              <a:t> </a:t>
            </a:r>
            <a:r>
              <a:rPr lang="it-IT" sz="2000" dirty="0" err="1"/>
              <a:t>evident</a:t>
            </a:r>
            <a:r>
              <a:rPr lang="it-IT" sz="2000" dirty="0"/>
              <a:t> color shifts, </a:t>
            </a:r>
            <a:r>
              <a:rPr lang="it-IT" sz="2000" dirty="0" err="1"/>
              <a:t>such</a:t>
            </a:r>
            <a:r>
              <a:rPr lang="it-IT" sz="2000" dirty="0"/>
              <a:t> </a:t>
            </a:r>
            <a:r>
              <a:rPr lang="it-IT" sz="2000" dirty="0" err="1"/>
              <a:t>as</a:t>
            </a:r>
            <a:r>
              <a:rPr lang="it-IT" sz="2000" dirty="0"/>
              <a:t> </a:t>
            </a:r>
            <a:r>
              <a:rPr lang="it-IT" sz="2000" dirty="0" err="1"/>
              <a:t>excessive</a:t>
            </a:r>
            <a:r>
              <a:rPr lang="it-IT" sz="2000" dirty="0"/>
              <a:t> </a:t>
            </a:r>
            <a:r>
              <a:rPr lang="it-IT" sz="2000" dirty="0" err="1"/>
              <a:t>saturation</a:t>
            </a:r>
            <a:r>
              <a:rPr lang="it-IT" sz="2000" dirty="0"/>
              <a:t>, </a:t>
            </a:r>
            <a:r>
              <a:rPr lang="it-IT" sz="2000" dirty="0" err="1"/>
              <a:t>extreme</a:t>
            </a:r>
            <a:r>
              <a:rPr lang="it-IT" sz="2000" dirty="0"/>
              <a:t> </a:t>
            </a:r>
            <a:r>
              <a:rPr lang="it-IT" sz="2000" dirty="0" err="1"/>
              <a:t>contrast</a:t>
            </a:r>
            <a:r>
              <a:rPr lang="it-IT" sz="2000" dirty="0"/>
              <a:t>, and </a:t>
            </a:r>
            <a:r>
              <a:rPr lang="it-IT" sz="2000" dirty="0" err="1"/>
              <a:t>overexposure</a:t>
            </a:r>
            <a:r>
              <a:rPr lang="it-IT" sz="2000" dirty="0"/>
              <a:t>.</a:t>
            </a:r>
            <a:br>
              <a:rPr lang="it-IT" sz="2000" dirty="0"/>
            </a:br>
            <a:endParaRPr lang="it-IT" sz="2000" dirty="0"/>
          </a:p>
          <a:p>
            <a:pPr marL="514350" indent="-514350">
              <a:buFont typeface="+mj-lt"/>
              <a:buAutoNum type="arabicPeriod"/>
            </a:pPr>
            <a:r>
              <a:rPr lang="it-IT" sz="2000" dirty="0" err="1"/>
              <a:t>Avoid</a:t>
            </a:r>
            <a:r>
              <a:rPr lang="it-IT" sz="2000" dirty="0"/>
              <a:t> </a:t>
            </a:r>
            <a:r>
              <a:rPr lang="it-IT" sz="2000" dirty="0" err="1"/>
              <a:t>forced</a:t>
            </a:r>
            <a:r>
              <a:rPr lang="it-IT" sz="2000" dirty="0"/>
              <a:t> </a:t>
            </a:r>
            <a:r>
              <a:rPr lang="it-IT" sz="2000" dirty="0" err="1"/>
              <a:t>perspective</a:t>
            </a:r>
            <a:r>
              <a:rPr lang="it-IT" sz="2000" dirty="0"/>
              <a:t>, </a:t>
            </a:r>
            <a:r>
              <a:rPr lang="it-IT" sz="2000" dirty="0" err="1"/>
              <a:t>lens</a:t>
            </a:r>
            <a:r>
              <a:rPr lang="it-IT" sz="2000" dirty="0"/>
              <a:t> </a:t>
            </a:r>
            <a:r>
              <a:rPr lang="it-IT" sz="2000" dirty="0" err="1"/>
              <a:t>distortions</a:t>
            </a:r>
            <a:r>
              <a:rPr lang="it-IT" sz="2000" dirty="0"/>
              <a:t>, </a:t>
            </a:r>
            <a:br>
              <a:rPr lang="it-IT" sz="2000" dirty="0"/>
            </a:br>
            <a:r>
              <a:rPr lang="it-IT" sz="2000" dirty="0"/>
              <a:t>or camera </a:t>
            </a:r>
            <a:r>
              <a:rPr lang="it-IT" sz="2000" dirty="0" err="1"/>
              <a:t>angles</a:t>
            </a:r>
            <a:r>
              <a:rPr lang="it-IT" sz="2000" dirty="0"/>
              <a:t> </a:t>
            </a:r>
            <a:r>
              <a:rPr lang="it-IT" sz="2000" dirty="0" err="1"/>
              <a:t>other</a:t>
            </a:r>
            <a:r>
              <a:rPr lang="it-IT" sz="2000" dirty="0"/>
              <a:t> </a:t>
            </a:r>
            <a:r>
              <a:rPr lang="it-IT" sz="2000" dirty="0" err="1"/>
              <a:t>than</a:t>
            </a:r>
            <a:r>
              <a:rPr lang="it-IT" sz="2000" dirty="0"/>
              <a:t> overhead </a:t>
            </a:r>
            <a:br>
              <a:rPr lang="it-IT" sz="2000" dirty="0"/>
            </a:br>
            <a:r>
              <a:rPr lang="it-IT" sz="2000" dirty="0"/>
              <a:t>or front </a:t>
            </a:r>
            <a:r>
              <a:rPr lang="it-IT" sz="2000" dirty="0" err="1"/>
              <a:t>view</a:t>
            </a:r>
            <a:r>
              <a:rPr lang="it-IT" sz="2000" dirty="0"/>
              <a:t>.</a:t>
            </a:r>
            <a:br>
              <a:rPr lang="it-IT" sz="2000" dirty="0"/>
            </a:br>
            <a:endParaRPr lang="it-IT" sz="2000" dirty="0"/>
          </a:p>
          <a:p>
            <a:pPr marL="514350" indent="-514350">
              <a:buFont typeface="+mj-lt"/>
              <a:buAutoNum type="arabicPeriod"/>
            </a:pPr>
            <a:r>
              <a:rPr lang="it-IT" sz="2000" dirty="0" err="1"/>
              <a:t>Avoid</a:t>
            </a:r>
            <a:r>
              <a:rPr lang="it-IT" sz="2000" dirty="0"/>
              <a:t> clichés or </a:t>
            </a:r>
            <a:r>
              <a:rPr lang="it-IT" sz="2000" dirty="0" err="1"/>
              <a:t>overly</a:t>
            </a:r>
            <a:r>
              <a:rPr lang="it-IT" sz="2000" dirty="0"/>
              <a:t> </a:t>
            </a:r>
            <a:r>
              <a:rPr lang="it-IT" sz="2000" dirty="0" err="1"/>
              <a:t>exaggerated</a:t>
            </a:r>
            <a:r>
              <a:rPr lang="it-IT" sz="2000" dirty="0"/>
              <a:t> </a:t>
            </a:r>
            <a:r>
              <a:rPr lang="it-IT" sz="2000" dirty="0" err="1"/>
              <a:t>expressions</a:t>
            </a:r>
            <a:r>
              <a:rPr lang="it-IT" sz="2000" dirty="0"/>
              <a:t>.</a:t>
            </a:r>
            <a:br>
              <a:rPr lang="it-IT" sz="2000" dirty="0"/>
            </a:br>
            <a:endParaRPr lang="it-IT" sz="2000" dirty="0"/>
          </a:p>
          <a:p>
            <a:pPr marL="514350" indent="-514350">
              <a:buFont typeface="+mj-lt"/>
              <a:buAutoNum type="arabicPeriod"/>
            </a:pPr>
            <a:r>
              <a:rPr lang="it-IT" sz="2000" dirty="0" err="1"/>
              <a:t>Don't</a:t>
            </a:r>
            <a:r>
              <a:rPr lang="it-IT" sz="2000" dirty="0"/>
              <a:t> use </a:t>
            </a:r>
            <a:r>
              <a:rPr lang="it-IT" sz="2000" dirty="0" err="1"/>
              <a:t>photos</a:t>
            </a:r>
            <a:r>
              <a:rPr lang="it-IT" sz="2000" dirty="0"/>
              <a:t> </a:t>
            </a:r>
            <a:r>
              <a:rPr lang="it-IT" sz="2000" dirty="0" err="1"/>
              <a:t>that</a:t>
            </a:r>
            <a:r>
              <a:rPr lang="it-IT" sz="2000" dirty="0"/>
              <a:t> look </a:t>
            </a:r>
            <a:r>
              <a:rPr lang="it-IT" sz="2000" dirty="0" err="1"/>
              <a:t>staged</a:t>
            </a:r>
            <a:r>
              <a:rPr lang="it-IT" sz="2000" dirty="0"/>
              <a:t>.</a:t>
            </a:r>
            <a:br>
              <a:rPr lang="it-IT" sz="2000" dirty="0"/>
            </a:br>
            <a:endParaRPr lang="it-IT" sz="2000" dirty="0"/>
          </a:p>
          <a:p>
            <a:pPr marL="514350" indent="-514350">
              <a:buFont typeface="+mj-lt"/>
              <a:buAutoNum type="arabicPeriod"/>
            </a:pPr>
            <a:r>
              <a:rPr lang="it-IT" sz="2000" dirty="0" err="1"/>
              <a:t>Avoid</a:t>
            </a:r>
            <a:r>
              <a:rPr lang="it-IT" sz="2000" dirty="0"/>
              <a:t> images with </a:t>
            </a:r>
            <a:r>
              <a:rPr lang="it-IT" sz="2000" dirty="0" err="1"/>
              <a:t>chaotic</a:t>
            </a:r>
            <a:r>
              <a:rPr lang="it-IT" sz="2000" dirty="0"/>
              <a:t> and </a:t>
            </a:r>
            <a:r>
              <a:rPr lang="it-IT" sz="2000" dirty="0" err="1"/>
              <a:t>poorly</a:t>
            </a:r>
            <a:r>
              <a:rPr lang="it-IT" sz="2000" dirty="0"/>
              <a:t> </a:t>
            </a:r>
            <a:r>
              <a:rPr lang="it-IT" sz="2000" dirty="0" err="1"/>
              <a:t>composed</a:t>
            </a:r>
            <a:r>
              <a:rPr lang="it-IT" sz="2000" dirty="0"/>
              <a:t> </a:t>
            </a:r>
            <a:r>
              <a:rPr lang="it-IT" sz="2000" dirty="0" err="1"/>
              <a:t>arrangements</a:t>
            </a:r>
            <a:r>
              <a:rPr lang="it-IT" sz="2000" dirty="0"/>
              <a:t>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F4012-7457-BA15-B0BB-987354177C24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GB" dirty="0"/>
              <a:t>Things to avoid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9CA36AC-3A7F-F709-53CA-CF8C8F692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Key </a:t>
            </a:r>
            <a:r>
              <a:rPr lang="it-IT" dirty="0" err="1"/>
              <a:t>elements</a:t>
            </a:r>
            <a:r>
              <a:rPr lang="it-IT" dirty="0"/>
              <a:t> of </a:t>
            </a:r>
            <a:r>
              <a:rPr lang="it-IT" dirty="0" err="1"/>
              <a:t>our</a:t>
            </a:r>
            <a:r>
              <a:rPr lang="it-IT" dirty="0"/>
              <a:t> </a:t>
            </a:r>
            <a:r>
              <a:rPr lang="it-IT" dirty="0" err="1"/>
              <a:t>photographic</a:t>
            </a:r>
            <a:r>
              <a:rPr lang="it-IT" dirty="0"/>
              <a:t>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5334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891F45-958E-3765-D12A-C49295F50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03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C6F3CA3-F633-9A2C-8A97-A8436D807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EA5EDFA-EED9-AB85-D912-64B8A4C2C3D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it-IT"/>
              <a:t>Your brief</a:t>
            </a:r>
          </a:p>
        </p:txBody>
      </p:sp>
    </p:spTree>
    <p:extLst>
      <p:ext uri="{BB962C8B-B14F-4D97-AF65-F5344CB8AC3E}">
        <p14:creationId xmlns:p14="http://schemas.microsoft.com/office/powerpoint/2010/main" val="2956521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4AF08F-B388-8AB3-B677-F76626F5E7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D9AF89-D1FF-657F-9223-4DF1F635C0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2400" y="1342800"/>
            <a:ext cx="5722163" cy="4297362"/>
          </a:xfrm>
        </p:spPr>
        <p:txBody>
          <a:bodyPr/>
          <a:lstStyle/>
          <a:p>
            <a:pPr algn="l"/>
            <a:r>
              <a:rPr lang="it-IT" sz="2650" dirty="0" err="1"/>
              <a:t>This</a:t>
            </a:r>
            <a:r>
              <a:rPr lang="it-IT" sz="2650" dirty="0"/>
              <a:t> </a:t>
            </a:r>
            <a:r>
              <a:rPr lang="it-IT" sz="2650" dirty="0" err="1"/>
              <a:t>section</a:t>
            </a:r>
            <a:r>
              <a:rPr lang="it-IT" sz="2650" dirty="0"/>
              <a:t> </a:t>
            </a:r>
            <a:r>
              <a:rPr lang="it-IT" sz="2650" dirty="0" err="1"/>
              <a:t>is</a:t>
            </a:r>
            <a:r>
              <a:rPr lang="it-IT" sz="2650" dirty="0"/>
              <a:t> </a:t>
            </a:r>
            <a:r>
              <a:rPr lang="it-IT" sz="2650" dirty="0" err="1"/>
              <a:t>dedicated</a:t>
            </a:r>
            <a:r>
              <a:rPr lang="it-IT" sz="2650" dirty="0"/>
              <a:t> to </a:t>
            </a:r>
            <a:r>
              <a:rPr lang="it-IT" sz="2650" dirty="0" err="1"/>
              <a:t>defining</a:t>
            </a:r>
            <a:r>
              <a:rPr lang="it-IT" sz="2650" dirty="0"/>
              <a:t> the ‘</a:t>
            </a:r>
            <a:r>
              <a:rPr lang="it-IT" sz="2650" dirty="0" err="1"/>
              <a:t>who</a:t>
            </a:r>
            <a:r>
              <a:rPr lang="it-IT" sz="2650" dirty="0"/>
              <a:t>’ for </a:t>
            </a:r>
            <a:r>
              <a:rPr lang="it-IT" sz="2650" dirty="0" err="1"/>
              <a:t>your</a:t>
            </a:r>
            <a:r>
              <a:rPr lang="it-IT" sz="2650" dirty="0"/>
              <a:t> brief.</a:t>
            </a:r>
          </a:p>
          <a:p>
            <a:pPr algn="l"/>
            <a:br>
              <a:rPr lang="it-IT" sz="1600" b="0" i="0" dirty="0">
                <a:solidFill>
                  <a:srgbClr val="000000"/>
                </a:solidFill>
                <a:effectLst/>
                <a:latin typeface="Söhne"/>
              </a:rPr>
            </a:br>
            <a:endParaRPr lang="it-IT" sz="1600" b="0" i="0" dirty="0">
              <a:solidFill>
                <a:srgbClr val="000000"/>
              </a:solidFill>
              <a:effectLst/>
              <a:latin typeface="Söhne"/>
            </a:endParaRPr>
          </a:p>
          <a:p>
            <a:r>
              <a:rPr lang="it-IT" sz="2650" dirty="0" err="1"/>
              <a:t>Specify</a:t>
            </a:r>
            <a:r>
              <a:rPr lang="it-IT" sz="2650" dirty="0"/>
              <a:t> the </a:t>
            </a:r>
            <a:r>
              <a:rPr lang="it-IT" sz="2650" dirty="0" err="1"/>
              <a:t>intended</a:t>
            </a:r>
            <a:r>
              <a:rPr lang="it-IT" sz="2650" dirty="0"/>
              <a:t> audience </a:t>
            </a:r>
            <a:br>
              <a:rPr lang="it-IT" sz="2650" dirty="0"/>
            </a:br>
            <a:r>
              <a:rPr lang="it-IT" sz="2650" dirty="0"/>
              <a:t>for the </a:t>
            </a:r>
            <a:r>
              <a:rPr lang="it-IT" sz="2650" dirty="0" err="1"/>
              <a:t>photos</a:t>
            </a:r>
            <a:r>
              <a:rPr lang="it-IT" sz="2650" dirty="0"/>
              <a:t>. </a:t>
            </a:r>
            <a:r>
              <a:rPr lang="it-IT" sz="2650" dirty="0" err="1"/>
              <a:t>Clearly</a:t>
            </a:r>
            <a:r>
              <a:rPr lang="it-IT" sz="2650" dirty="0"/>
              <a:t> </a:t>
            </a:r>
            <a:r>
              <a:rPr lang="it-IT" sz="2650" dirty="0" err="1"/>
              <a:t>outline</a:t>
            </a:r>
            <a:r>
              <a:rPr lang="it-IT" sz="2650" dirty="0"/>
              <a:t> </a:t>
            </a:r>
            <a:br>
              <a:rPr lang="it-IT" sz="2650" dirty="0"/>
            </a:br>
            <a:r>
              <a:rPr lang="it-IT" sz="2650" dirty="0"/>
              <a:t>the </a:t>
            </a:r>
            <a:r>
              <a:rPr lang="it-IT" sz="2650" dirty="0" err="1"/>
              <a:t>demographic</a:t>
            </a:r>
            <a:r>
              <a:rPr lang="it-IT" sz="2650" dirty="0"/>
              <a:t> </a:t>
            </a:r>
            <a:r>
              <a:rPr lang="it-IT" sz="2650" dirty="0" err="1"/>
              <a:t>details</a:t>
            </a:r>
            <a:r>
              <a:rPr lang="it-IT" sz="2650" dirty="0"/>
              <a:t>, </a:t>
            </a:r>
            <a:r>
              <a:rPr lang="it-IT" sz="2650" dirty="0" err="1"/>
              <a:t>including</a:t>
            </a:r>
            <a:r>
              <a:rPr lang="it-IT" sz="2650" dirty="0"/>
              <a:t> </a:t>
            </a:r>
            <a:r>
              <a:rPr lang="it-IT" sz="2650" dirty="0" err="1"/>
              <a:t>whether</a:t>
            </a:r>
            <a:r>
              <a:rPr lang="it-IT" sz="2650" dirty="0"/>
              <a:t> the focus </a:t>
            </a:r>
            <a:r>
              <a:rPr lang="it-IT" sz="2650" dirty="0" err="1"/>
              <a:t>is</a:t>
            </a:r>
            <a:r>
              <a:rPr lang="it-IT" sz="2650" dirty="0"/>
              <a:t> on a group </a:t>
            </a:r>
            <a:br>
              <a:rPr lang="it-IT" sz="2650" dirty="0"/>
            </a:br>
            <a:r>
              <a:rPr lang="it-IT" sz="2650" dirty="0"/>
              <a:t>or </a:t>
            </a:r>
            <a:r>
              <a:rPr lang="it-IT" sz="2650" dirty="0" err="1"/>
              <a:t>individual</a:t>
            </a:r>
            <a:r>
              <a:rPr lang="it-IT" sz="2650" dirty="0"/>
              <a:t>, and </a:t>
            </a:r>
            <a:r>
              <a:rPr lang="it-IT" sz="2650" dirty="0" err="1"/>
              <a:t>provide</a:t>
            </a:r>
            <a:r>
              <a:rPr lang="it-IT" sz="2650" dirty="0"/>
              <a:t> </a:t>
            </a:r>
            <a:r>
              <a:rPr lang="it-IT" sz="2650" dirty="0" err="1"/>
              <a:t>specifics</a:t>
            </a:r>
            <a:r>
              <a:rPr lang="it-IT" sz="2650" dirty="0"/>
              <a:t> </a:t>
            </a:r>
            <a:r>
              <a:rPr lang="it-IT" sz="2650" dirty="0" err="1"/>
              <a:t>regarding</a:t>
            </a:r>
            <a:r>
              <a:rPr lang="it-IT" sz="2650" dirty="0"/>
              <a:t> gender and </a:t>
            </a:r>
            <a:r>
              <a:rPr lang="it-IT" sz="2650" dirty="0" err="1"/>
              <a:t>ethnicity</a:t>
            </a:r>
            <a:r>
              <a:rPr lang="it-IT" sz="2650" dirty="0"/>
              <a:t>.</a:t>
            </a:r>
            <a:endParaRPr lang="en-GB" sz="265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9CA36AC-3A7F-F709-53CA-CF8C8F692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brief</a:t>
            </a:r>
            <a:br>
              <a:rPr lang="en-GB" dirty="0"/>
            </a:br>
            <a:r>
              <a:rPr lang="en-GB" dirty="0"/>
              <a:t>Who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63C1176-1CD0-D99E-8889-72741B5F9ACF}"/>
              </a:ext>
            </a:extLst>
          </p:cNvPr>
          <p:cNvSpPr txBox="1">
            <a:spLocks/>
          </p:cNvSpPr>
          <p:nvPr/>
        </p:nvSpPr>
        <p:spPr>
          <a:xfrm>
            <a:off x="6304547" y="2067195"/>
            <a:ext cx="5176253" cy="32817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5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5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Char char="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9C7E8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b="1">
                <a:solidFill>
                  <a:schemeClr val="bg1"/>
                </a:solidFill>
              </a:rPr>
              <a:t>An example:</a:t>
            </a:r>
          </a:p>
          <a:p>
            <a:endParaRPr lang="it-IT" sz="1800">
              <a:solidFill>
                <a:schemeClr val="bg1"/>
              </a:solidFill>
            </a:endParaRPr>
          </a:p>
          <a:p>
            <a:r>
              <a:rPr lang="it-IT" sz="1800">
                <a:solidFill>
                  <a:schemeClr val="bg1"/>
                </a:solidFill>
              </a:rPr>
              <a:t>Science-led nutrition supporting:</a:t>
            </a:r>
          </a:p>
          <a:p>
            <a:r>
              <a:rPr lang="it-IT" sz="1800">
                <a:solidFill>
                  <a:schemeClr val="bg1"/>
                </a:solidFill>
              </a:rPr>
              <a:t>wellbeing, menthal and physical, through lifestages</a:t>
            </a:r>
          </a:p>
          <a:p>
            <a:r>
              <a:rPr lang="it-IT" sz="1800">
                <a:solidFill>
                  <a:schemeClr val="bg1"/>
                </a:solidFill>
              </a:rPr>
              <a:t>the performance of active people (and athletes, to a lesser degree)</a:t>
            </a:r>
          </a:p>
          <a:p>
            <a:endParaRPr lang="it-IT" sz="1800">
              <a:solidFill>
                <a:schemeClr val="bg1"/>
              </a:solidFill>
            </a:endParaRP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AC101ED5-5814-849C-7C18-A6C454F434F6}"/>
              </a:ext>
            </a:extLst>
          </p:cNvPr>
          <p:cNvSpPr txBox="1">
            <a:spLocks/>
          </p:cNvSpPr>
          <p:nvPr/>
        </p:nvSpPr>
        <p:spPr>
          <a:xfrm>
            <a:off x="6304547" y="4790805"/>
            <a:ext cx="5431398" cy="558090"/>
          </a:xfrm>
          <a:prstGeom prst="rect">
            <a:avLst/>
          </a:prstGeom>
        </p:spPr>
        <p:txBody>
          <a:bodyPr lIns="0" tIns="0" rIns="0" bIns="0" numCol="1" anchor="b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5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5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Char char="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9C7E8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900" i="1">
                <a:solidFill>
                  <a:schemeClr val="bg1"/>
                </a:solidFill>
              </a:rPr>
              <a:t>This is just an illustrative example.</a:t>
            </a:r>
          </a:p>
          <a:p>
            <a:r>
              <a:rPr lang="it-IT" sz="900" i="1">
                <a:solidFill>
                  <a:schemeClr val="bg1"/>
                </a:solidFill>
              </a:rPr>
              <a:t>Please delete this box before sending the brief.</a:t>
            </a:r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99F4AFDA-BA44-AF38-ECD2-EAE51BB95D13}"/>
              </a:ext>
            </a:extLst>
          </p:cNvPr>
          <p:cNvSpPr/>
          <p:nvPr/>
        </p:nvSpPr>
        <p:spPr>
          <a:xfrm rot="10800000" flipV="1">
            <a:off x="6543034" y="-43542"/>
            <a:ext cx="5648966" cy="4790806"/>
          </a:xfrm>
          <a:prstGeom prst="homePlate">
            <a:avLst>
              <a:gd name="adj" fmla="val 0"/>
            </a:avLst>
          </a:prstGeom>
          <a:solidFill>
            <a:srgbClr val="D34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540000" tIns="540000" rIns="540000" bIns="540000" rtlCol="0" anchor="ctr"/>
          <a:lstStyle/>
          <a:p>
            <a:r>
              <a:rPr lang="it-IT" sz="1800" b="1" dirty="0">
                <a:solidFill>
                  <a:schemeClr val="bg1"/>
                </a:solidFill>
                <a:latin typeface="DM Sans" pitchFamily="2" charset="77"/>
              </a:rPr>
              <a:t>An </a:t>
            </a:r>
            <a:r>
              <a:rPr lang="it-IT" sz="1800" b="1" dirty="0" err="1">
                <a:solidFill>
                  <a:schemeClr val="bg1"/>
                </a:solidFill>
                <a:latin typeface="DM Sans" pitchFamily="2" charset="77"/>
              </a:rPr>
              <a:t>example</a:t>
            </a:r>
            <a:r>
              <a:rPr lang="it-IT" sz="1800" b="1" dirty="0">
                <a:solidFill>
                  <a:schemeClr val="bg1"/>
                </a:solidFill>
                <a:latin typeface="DM Sans" pitchFamily="2" charset="77"/>
              </a:rPr>
              <a:t>:</a:t>
            </a:r>
          </a:p>
          <a:p>
            <a:endParaRPr lang="it-IT" sz="1800" dirty="0">
              <a:solidFill>
                <a:schemeClr val="bg1"/>
              </a:solidFill>
              <a:latin typeface="DM Sans Medium" pitchFamily="2" charset="77"/>
            </a:endParaRPr>
          </a:p>
          <a:p>
            <a:endParaRPr lang="it-IT" sz="1800" dirty="0">
              <a:solidFill>
                <a:schemeClr val="bg1"/>
              </a:solidFill>
              <a:latin typeface="DM Sans Medium" pitchFamily="2" charset="77"/>
            </a:endParaRPr>
          </a:p>
          <a:p>
            <a:r>
              <a:rPr lang="it-IT" sz="1800" b="1" dirty="0">
                <a:solidFill>
                  <a:schemeClr val="bg1"/>
                </a:solidFill>
              </a:rPr>
              <a:t>The </a:t>
            </a:r>
            <a:r>
              <a:rPr lang="it-IT" b="1" dirty="0">
                <a:solidFill>
                  <a:schemeClr val="bg1"/>
                </a:solidFill>
              </a:rPr>
              <a:t>brief</a:t>
            </a:r>
          </a:p>
          <a:p>
            <a:r>
              <a:rPr lang="it-IT" b="1" dirty="0">
                <a:solidFill>
                  <a:schemeClr val="bg1"/>
                </a:solidFill>
              </a:rPr>
              <a:t>Who</a:t>
            </a:r>
          </a:p>
          <a:p>
            <a:endParaRPr lang="it-IT" sz="1800" dirty="0">
              <a:solidFill>
                <a:schemeClr val="bg1"/>
              </a:solidFill>
            </a:endParaRPr>
          </a:p>
          <a:p>
            <a:r>
              <a:rPr lang="en-US" sz="1800" dirty="0"/>
              <a:t>Multicultural people in a group (up to 3 or 4) of any age. Would like to have a representation of people of different genders and ages across the photos.</a:t>
            </a:r>
            <a:endParaRPr lang="it-IT" sz="1800" dirty="0">
              <a:solidFill>
                <a:schemeClr val="bg1"/>
              </a:solidFill>
            </a:endParaRPr>
          </a:p>
          <a:p>
            <a:endParaRPr lang="it-IT" sz="1800" dirty="0">
              <a:solidFill>
                <a:schemeClr val="bg1"/>
              </a:solidFill>
            </a:endParaRPr>
          </a:p>
          <a:p>
            <a:r>
              <a:rPr lang="it-IT" dirty="0" err="1">
                <a:solidFill>
                  <a:schemeClr val="bg1"/>
                </a:solidFill>
              </a:rPr>
              <a:t>This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is</a:t>
            </a:r>
            <a:r>
              <a:rPr lang="it-IT" dirty="0">
                <a:solidFill>
                  <a:schemeClr val="bg1"/>
                </a:solidFill>
              </a:rPr>
              <a:t> just an illustrative </a:t>
            </a:r>
            <a:r>
              <a:rPr lang="it-IT" dirty="0" err="1">
                <a:solidFill>
                  <a:schemeClr val="bg1"/>
                </a:solidFill>
              </a:rPr>
              <a:t>example</a:t>
            </a:r>
            <a:r>
              <a:rPr lang="it-IT" dirty="0">
                <a:solidFill>
                  <a:schemeClr val="bg1"/>
                </a:solidFill>
              </a:rPr>
              <a:t>.</a:t>
            </a:r>
          </a:p>
          <a:p>
            <a:r>
              <a:rPr lang="it-IT" dirty="0" err="1">
                <a:solidFill>
                  <a:schemeClr val="bg1"/>
                </a:solidFill>
              </a:rPr>
              <a:t>Please</a:t>
            </a:r>
            <a:r>
              <a:rPr lang="it-IT" b="1" dirty="0">
                <a:solidFill>
                  <a:schemeClr val="bg1"/>
                </a:solidFill>
              </a:rPr>
              <a:t> delete </a:t>
            </a:r>
            <a:r>
              <a:rPr lang="it-IT" b="1" dirty="0" err="1">
                <a:solidFill>
                  <a:schemeClr val="bg1"/>
                </a:solidFill>
              </a:rPr>
              <a:t>this</a:t>
            </a:r>
            <a:r>
              <a:rPr lang="it-IT" b="1" dirty="0">
                <a:solidFill>
                  <a:schemeClr val="bg1"/>
                </a:solidFill>
              </a:rPr>
              <a:t> box </a:t>
            </a:r>
            <a:r>
              <a:rPr lang="it-IT" dirty="0" err="1">
                <a:solidFill>
                  <a:schemeClr val="bg1"/>
                </a:solidFill>
              </a:rPr>
              <a:t>before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sending</a:t>
            </a:r>
            <a:r>
              <a:rPr lang="it-IT" dirty="0">
                <a:solidFill>
                  <a:schemeClr val="bg1"/>
                </a:solidFill>
              </a:rPr>
              <a:t> 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dirty="0">
                <a:solidFill>
                  <a:schemeClr val="bg1"/>
                </a:solidFill>
              </a:rPr>
              <a:t>the brief.</a:t>
            </a:r>
          </a:p>
          <a:p>
            <a:endParaRPr lang="it-IT" sz="1800" dirty="0">
              <a:solidFill>
                <a:schemeClr val="bg1"/>
              </a:solidFill>
              <a:latin typeface="DM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32422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4AF08F-B388-8AB3-B677-F76626F5E7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D9AF89-D1FF-657F-9223-4DF1F635C0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2400" y="1342800"/>
            <a:ext cx="5722163" cy="4297362"/>
          </a:xfrm>
        </p:spPr>
        <p:txBody>
          <a:bodyPr/>
          <a:lstStyle/>
          <a:p>
            <a:pPr algn="l"/>
            <a:r>
              <a:rPr lang="it-IT" sz="2650" dirty="0" err="1"/>
              <a:t>This</a:t>
            </a:r>
            <a:r>
              <a:rPr lang="it-IT" sz="2650" dirty="0"/>
              <a:t> </a:t>
            </a:r>
            <a:r>
              <a:rPr lang="it-IT" sz="2650" dirty="0" err="1"/>
              <a:t>section</a:t>
            </a:r>
            <a:r>
              <a:rPr lang="it-IT" sz="2650" dirty="0"/>
              <a:t> </a:t>
            </a:r>
            <a:r>
              <a:rPr lang="it-IT" sz="2650" dirty="0" err="1"/>
              <a:t>is</a:t>
            </a:r>
            <a:r>
              <a:rPr lang="it-IT" sz="2650" dirty="0"/>
              <a:t> </a:t>
            </a:r>
            <a:r>
              <a:rPr lang="it-IT" sz="2650" dirty="0" err="1"/>
              <a:t>dedicated</a:t>
            </a:r>
            <a:r>
              <a:rPr lang="it-IT" sz="2650" dirty="0"/>
              <a:t> to </a:t>
            </a:r>
            <a:r>
              <a:rPr lang="it-IT" sz="2650" dirty="0" err="1"/>
              <a:t>defining</a:t>
            </a:r>
            <a:r>
              <a:rPr lang="it-IT" sz="2650" dirty="0"/>
              <a:t> the ‘</a:t>
            </a:r>
            <a:r>
              <a:rPr lang="it-IT" sz="2650" dirty="0" err="1"/>
              <a:t>what</a:t>
            </a:r>
            <a:r>
              <a:rPr lang="it-IT" sz="2650" dirty="0"/>
              <a:t>’ for </a:t>
            </a:r>
            <a:r>
              <a:rPr lang="it-IT" sz="2650" dirty="0" err="1"/>
              <a:t>your</a:t>
            </a:r>
            <a:r>
              <a:rPr lang="it-IT" sz="2650" dirty="0"/>
              <a:t> brief.</a:t>
            </a:r>
          </a:p>
          <a:p>
            <a:endParaRPr lang="en-GB" sz="2650" dirty="0"/>
          </a:p>
          <a:p>
            <a:r>
              <a:rPr lang="it-IT" sz="2650" dirty="0" err="1"/>
              <a:t>Specify</a:t>
            </a:r>
            <a:r>
              <a:rPr lang="it-IT" sz="2650" dirty="0"/>
              <a:t> </a:t>
            </a:r>
            <a:r>
              <a:rPr lang="it-IT" sz="2650" dirty="0" err="1"/>
              <a:t>what</a:t>
            </a:r>
            <a:r>
              <a:rPr lang="it-IT" sz="2650" dirty="0"/>
              <a:t> </a:t>
            </a:r>
            <a:r>
              <a:rPr lang="it-IT" sz="2650" dirty="0" err="1"/>
              <a:t>is</a:t>
            </a:r>
            <a:r>
              <a:rPr lang="it-IT" sz="2650" dirty="0"/>
              <a:t> </a:t>
            </a:r>
            <a:r>
              <a:rPr lang="it-IT" sz="2650" dirty="0" err="1"/>
              <a:t>intended</a:t>
            </a:r>
            <a:r>
              <a:rPr lang="it-IT" sz="2650" dirty="0"/>
              <a:t> to be </a:t>
            </a:r>
            <a:r>
              <a:rPr lang="it-IT" sz="2650" dirty="0" err="1"/>
              <a:t>represented</a:t>
            </a:r>
            <a:r>
              <a:rPr lang="it-IT" sz="2650" dirty="0"/>
              <a:t> in the photo </a:t>
            </a:r>
            <a:r>
              <a:rPr lang="it-IT" sz="2650" dirty="0" err="1"/>
              <a:t>shoot</a:t>
            </a:r>
            <a:r>
              <a:rPr lang="it-IT" sz="2650" dirty="0"/>
              <a:t>. </a:t>
            </a:r>
            <a:r>
              <a:rPr lang="it-IT" sz="2650" dirty="0" err="1"/>
              <a:t>Examine</a:t>
            </a:r>
            <a:r>
              <a:rPr lang="it-IT" sz="2650" dirty="0"/>
              <a:t> the </a:t>
            </a:r>
            <a:r>
              <a:rPr lang="it-IT" sz="2650" dirty="0" err="1"/>
              <a:t>content</a:t>
            </a:r>
            <a:r>
              <a:rPr lang="it-IT" sz="2650" dirty="0"/>
              <a:t> of the </a:t>
            </a:r>
            <a:r>
              <a:rPr lang="it-IT" sz="2650" dirty="0" err="1"/>
              <a:t>photos</a:t>
            </a:r>
            <a:r>
              <a:rPr lang="it-IT" sz="2650" dirty="0"/>
              <a:t> in </a:t>
            </a:r>
            <a:r>
              <a:rPr lang="it-IT" sz="2650" dirty="0" err="1"/>
              <a:t>detail</a:t>
            </a:r>
            <a:r>
              <a:rPr lang="it-IT" sz="2650" dirty="0"/>
              <a:t>, </a:t>
            </a:r>
            <a:r>
              <a:rPr lang="it-IT" sz="2650" dirty="0" err="1"/>
              <a:t>aiming</a:t>
            </a:r>
            <a:r>
              <a:rPr lang="it-IT" sz="2650" dirty="0"/>
              <a:t> to </a:t>
            </a:r>
            <a:r>
              <a:rPr lang="it-IT" sz="2650" dirty="0" err="1"/>
              <a:t>clearly</a:t>
            </a:r>
            <a:r>
              <a:rPr lang="it-IT" sz="2650" dirty="0"/>
              <a:t> </a:t>
            </a:r>
            <a:r>
              <a:rPr lang="it-IT" sz="2650" dirty="0" err="1"/>
              <a:t>outline</a:t>
            </a:r>
            <a:r>
              <a:rPr lang="it-IT" sz="2650" dirty="0"/>
              <a:t> </a:t>
            </a:r>
            <a:br>
              <a:rPr lang="it-IT" sz="2650" dirty="0"/>
            </a:br>
            <a:r>
              <a:rPr lang="it-IT" sz="2650" dirty="0"/>
              <a:t>the </a:t>
            </a:r>
            <a:r>
              <a:rPr lang="it-IT" sz="2650" dirty="0" err="1"/>
              <a:t>necessary</a:t>
            </a:r>
            <a:r>
              <a:rPr lang="it-IT" sz="2650" dirty="0"/>
              <a:t> </a:t>
            </a:r>
            <a:r>
              <a:rPr lang="it-IT" sz="2650" dirty="0" err="1"/>
              <a:t>elements</a:t>
            </a:r>
            <a:r>
              <a:rPr lang="it-IT" sz="2650" dirty="0"/>
              <a:t> and </a:t>
            </a:r>
            <a:r>
              <a:rPr lang="it-IT" sz="2650" dirty="0" err="1"/>
              <a:t>those</a:t>
            </a:r>
            <a:r>
              <a:rPr lang="it-IT" sz="2650" dirty="0"/>
              <a:t> to </a:t>
            </a:r>
            <a:r>
              <a:rPr lang="it-IT" sz="2650" dirty="0" err="1"/>
              <a:t>avoid</a:t>
            </a:r>
            <a:r>
              <a:rPr lang="it-IT" sz="2650" dirty="0"/>
              <a:t>.</a:t>
            </a:r>
            <a:endParaRPr lang="en-GB" sz="265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9CA36AC-3A7F-F709-53CA-CF8C8F692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brief</a:t>
            </a:r>
            <a:br>
              <a:rPr lang="en-GB" dirty="0"/>
            </a:br>
            <a:r>
              <a:rPr lang="en-GB" dirty="0"/>
              <a:t>What 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AC101ED5-5814-849C-7C18-A6C454F434F6}"/>
              </a:ext>
            </a:extLst>
          </p:cNvPr>
          <p:cNvSpPr txBox="1">
            <a:spLocks/>
          </p:cNvSpPr>
          <p:nvPr/>
        </p:nvSpPr>
        <p:spPr>
          <a:xfrm>
            <a:off x="6304547" y="4790805"/>
            <a:ext cx="5431398" cy="558090"/>
          </a:xfrm>
          <a:prstGeom prst="rect">
            <a:avLst/>
          </a:prstGeom>
        </p:spPr>
        <p:txBody>
          <a:bodyPr lIns="0" tIns="0" rIns="0" bIns="0" numCol="1" anchor="b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5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5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Char char="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9C7E8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900" i="1">
                <a:solidFill>
                  <a:schemeClr val="bg1"/>
                </a:solidFill>
              </a:rPr>
              <a:t>This is just an illustrative example.</a:t>
            </a:r>
          </a:p>
          <a:p>
            <a:r>
              <a:rPr lang="it-IT" sz="900" i="1">
                <a:solidFill>
                  <a:schemeClr val="bg1"/>
                </a:solidFill>
              </a:rPr>
              <a:t>Please delete this box before sending the brief.</a:t>
            </a:r>
          </a:p>
        </p:txBody>
      </p:sp>
      <p:sp>
        <p:nvSpPr>
          <p:cNvPr id="12" name="Pentagon 11">
            <a:extLst>
              <a:ext uri="{FF2B5EF4-FFF2-40B4-BE49-F238E27FC236}">
                <a16:creationId xmlns:a16="http://schemas.microsoft.com/office/drawing/2014/main" id="{E634BFC7-9094-6F00-48D8-AA76262F45E9}"/>
              </a:ext>
            </a:extLst>
          </p:cNvPr>
          <p:cNvSpPr/>
          <p:nvPr/>
        </p:nvSpPr>
        <p:spPr>
          <a:xfrm rot="10800000" flipV="1">
            <a:off x="6543034" y="-174171"/>
            <a:ext cx="5648966" cy="7032171"/>
          </a:xfrm>
          <a:prstGeom prst="homePlate">
            <a:avLst>
              <a:gd name="adj" fmla="val 0"/>
            </a:avLst>
          </a:prstGeom>
          <a:solidFill>
            <a:srgbClr val="D34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540000" tIns="540000" rIns="540000" bIns="540000" rtlCol="0" anchor="ctr"/>
          <a:lstStyle/>
          <a:p>
            <a:endParaRPr lang="it-IT" sz="1800" b="1" dirty="0">
              <a:solidFill>
                <a:schemeClr val="bg1"/>
              </a:solidFill>
              <a:latin typeface="DM Sans" pitchFamily="2" charset="77"/>
            </a:endParaRPr>
          </a:p>
          <a:p>
            <a:endParaRPr lang="it-IT" sz="1800" b="1" dirty="0">
              <a:solidFill>
                <a:schemeClr val="bg1"/>
              </a:solidFill>
              <a:latin typeface="DM Sans" pitchFamily="2" charset="77"/>
            </a:endParaRPr>
          </a:p>
          <a:p>
            <a:r>
              <a:rPr lang="it-IT" sz="1800" b="1" dirty="0">
                <a:solidFill>
                  <a:schemeClr val="bg1"/>
                </a:solidFill>
                <a:latin typeface="DM Sans" pitchFamily="2" charset="77"/>
              </a:rPr>
              <a:t>An </a:t>
            </a:r>
            <a:r>
              <a:rPr lang="it-IT" sz="1800" b="1" dirty="0" err="1">
                <a:solidFill>
                  <a:schemeClr val="bg1"/>
                </a:solidFill>
                <a:latin typeface="DM Sans" pitchFamily="2" charset="77"/>
              </a:rPr>
              <a:t>example</a:t>
            </a:r>
            <a:r>
              <a:rPr lang="it-IT" sz="1800" b="1" dirty="0">
                <a:solidFill>
                  <a:schemeClr val="bg1"/>
                </a:solidFill>
                <a:latin typeface="DM Sans" pitchFamily="2" charset="77"/>
              </a:rPr>
              <a:t>:</a:t>
            </a:r>
          </a:p>
          <a:p>
            <a:endParaRPr lang="it-IT" sz="1800" dirty="0">
              <a:solidFill>
                <a:schemeClr val="bg1"/>
              </a:solidFill>
              <a:latin typeface="DM Sans Medium" pitchFamily="2" charset="77"/>
            </a:endParaRPr>
          </a:p>
          <a:p>
            <a:r>
              <a:rPr lang="it-IT" sz="1800" b="1" dirty="0">
                <a:solidFill>
                  <a:schemeClr val="bg1"/>
                </a:solidFill>
              </a:rPr>
              <a:t>The </a:t>
            </a:r>
            <a:r>
              <a:rPr lang="it-IT" b="1" dirty="0">
                <a:solidFill>
                  <a:schemeClr val="bg1"/>
                </a:solidFill>
              </a:rPr>
              <a:t>brief</a:t>
            </a:r>
          </a:p>
          <a:p>
            <a:r>
              <a:rPr lang="it-IT" sz="1800" b="1" dirty="0" err="1">
                <a:solidFill>
                  <a:schemeClr val="bg1"/>
                </a:solidFill>
              </a:rPr>
              <a:t>What</a:t>
            </a:r>
            <a:endParaRPr lang="it-IT" sz="1800" b="1" dirty="0">
              <a:solidFill>
                <a:schemeClr val="bg1"/>
              </a:solidFill>
            </a:endParaRPr>
          </a:p>
          <a:p>
            <a:endParaRPr lang="it-IT" sz="1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Eating/enjoying healthy food and drinks. Preferably the following food applications:</a:t>
            </a:r>
          </a:p>
          <a:p>
            <a:pPr marL="70485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Beverages: Energy drinks, sports drinks, enhances waters, coffee &amp; tea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Please avoid food that looks unhealthy, like very greasy looking food.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Clear view of the food and drinks, but no brand logos present.</a:t>
            </a:r>
          </a:p>
          <a:p>
            <a:endParaRPr lang="it-IT" sz="1800" dirty="0">
              <a:solidFill>
                <a:schemeClr val="bg1"/>
              </a:solidFill>
            </a:endParaRPr>
          </a:p>
          <a:p>
            <a:endParaRPr lang="it-IT" sz="1800" dirty="0">
              <a:solidFill>
                <a:schemeClr val="bg1"/>
              </a:solidFill>
            </a:endParaRPr>
          </a:p>
          <a:p>
            <a:r>
              <a:rPr lang="it-IT" dirty="0" err="1">
                <a:solidFill>
                  <a:schemeClr val="bg1"/>
                </a:solidFill>
              </a:rPr>
              <a:t>This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is</a:t>
            </a:r>
            <a:r>
              <a:rPr lang="it-IT" dirty="0">
                <a:solidFill>
                  <a:schemeClr val="bg1"/>
                </a:solidFill>
              </a:rPr>
              <a:t> just an illustrative </a:t>
            </a:r>
            <a:r>
              <a:rPr lang="it-IT" dirty="0" err="1">
                <a:solidFill>
                  <a:schemeClr val="bg1"/>
                </a:solidFill>
              </a:rPr>
              <a:t>example</a:t>
            </a:r>
            <a:r>
              <a:rPr lang="it-IT" dirty="0">
                <a:solidFill>
                  <a:schemeClr val="bg1"/>
                </a:solidFill>
              </a:rPr>
              <a:t>.</a:t>
            </a:r>
          </a:p>
          <a:p>
            <a:r>
              <a:rPr lang="it-IT" dirty="0" err="1">
                <a:solidFill>
                  <a:schemeClr val="bg1"/>
                </a:solidFill>
              </a:rPr>
              <a:t>Please</a:t>
            </a:r>
            <a:r>
              <a:rPr lang="it-IT" b="1" dirty="0">
                <a:solidFill>
                  <a:schemeClr val="bg1"/>
                </a:solidFill>
              </a:rPr>
              <a:t> delete </a:t>
            </a:r>
            <a:r>
              <a:rPr lang="it-IT" b="1" dirty="0" err="1">
                <a:solidFill>
                  <a:schemeClr val="bg1"/>
                </a:solidFill>
              </a:rPr>
              <a:t>this</a:t>
            </a:r>
            <a:r>
              <a:rPr lang="it-IT" b="1" dirty="0">
                <a:solidFill>
                  <a:schemeClr val="bg1"/>
                </a:solidFill>
              </a:rPr>
              <a:t> box </a:t>
            </a:r>
            <a:r>
              <a:rPr lang="it-IT" dirty="0" err="1">
                <a:solidFill>
                  <a:schemeClr val="bg1"/>
                </a:solidFill>
              </a:rPr>
              <a:t>before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sending</a:t>
            </a:r>
            <a:r>
              <a:rPr lang="it-IT" dirty="0">
                <a:solidFill>
                  <a:schemeClr val="bg1"/>
                </a:solidFill>
              </a:rPr>
              <a:t> 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dirty="0">
                <a:solidFill>
                  <a:schemeClr val="bg1"/>
                </a:solidFill>
              </a:rPr>
              <a:t>the brief.</a:t>
            </a:r>
            <a:br>
              <a:rPr lang="it-IT" dirty="0">
                <a:solidFill>
                  <a:schemeClr val="bg1"/>
                </a:solidFill>
              </a:rPr>
            </a:br>
            <a:endParaRPr lang="it-IT" dirty="0">
              <a:solidFill>
                <a:schemeClr val="bg1"/>
              </a:solidFill>
            </a:endParaRPr>
          </a:p>
          <a:p>
            <a:endParaRPr lang="it-IT" sz="1800" dirty="0">
              <a:solidFill>
                <a:schemeClr val="bg1"/>
              </a:solidFill>
              <a:latin typeface="DM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59980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4AF08F-B388-8AB3-B677-F76626F5E7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D9AF89-D1FF-657F-9223-4DF1F635C0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2400" y="1342800"/>
            <a:ext cx="5722163" cy="4297362"/>
          </a:xfrm>
        </p:spPr>
        <p:txBody>
          <a:bodyPr/>
          <a:lstStyle/>
          <a:p>
            <a:pPr algn="l"/>
            <a:r>
              <a:rPr lang="it-IT" sz="2650" dirty="0" err="1"/>
              <a:t>This</a:t>
            </a:r>
            <a:r>
              <a:rPr lang="it-IT" sz="2650" dirty="0"/>
              <a:t> </a:t>
            </a:r>
            <a:r>
              <a:rPr lang="it-IT" sz="2650" dirty="0" err="1"/>
              <a:t>section</a:t>
            </a:r>
            <a:r>
              <a:rPr lang="it-IT" sz="2650" dirty="0"/>
              <a:t> </a:t>
            </a:r>
            <a:r>
              <a:rPr lang="it-IT" sz="2650" dirty="0" err="1"/>
              <a:t>is</a:t>
            </a:r>
            <a:r>
              <a:rPr lang="it-IT" sz="2650" dirty="0"/>
              <a:t> </a:t>
            </a:r>
            <a:r>
              <a:rPr lang="it-IT" sz="2650" dirty="0" err="1"/>
              <a:t>dedicated</a:t>
            </a:r>
            <a:r>
              <a:rPr lang="it-IT" sz="2650" dirty="0"/>
              <a:t> to </a:t>
            </a:r>
            <a:r>
              <a:rPr lang="it-IT" sz="2650" dirty="0" err="1"/>
              <a:t>defining</a:t>
            </a:r>
            <a:r>
              <a:rPr lang="it-IT" sz="2650" dirty="0"/>
              <a:t> the ‘</a:t>
            </a:r>
            <a:r>
              <a:rPr lang="it-IT" sz="2650" dirty="0" err="1"/>
              <a:t>where</a:t>
            </a:r>
            <a:r>
              <a:rPr lang="it-IT" sz="2650" dirty="0"/>
              <a:t>’ for </a:t>
            </a:r>
            <a:r>
              <a:rPr lang="it-IT" sz="2650" dirty="0" err="1"/>
              <a:t>your</a:t>
            </a:r>
            <a:r>
              <a:rPr lang="it-IT" sz="2650" dirty="0"/>
              <a:t> brief.</a:t>
            </a:r>
          </a:p>
          <a:p>
            <a:endParaRPr lang="en-GB" sz="2650" dirty="0"/>
          </a:p>
          <a:p>
            <a:r>
              <a:rPr lang="it-IT" sz="2650" dirty="0"/>
              <a:t>To </a:t>
            </a:r>
            <a:r>
              <a:rPr lang="it-IT" sz="2650" dirty="0" err="1"/>
              <a:t>accurately</a:t>
            </a:r>
            <a:r>
              <a:rPr lang="it-IT" sz="2650" dirty="0"/>
              <a:t> </a:t>
            </a:r>
            <a:r>
              <a:rPr lang="it-IT" sz="2650" dirty="0" err="1"/>
              <a:t>specify</a:t>
            </a:r>
            <a:r>
              <a:rPr lang="it-IT" sz="2650" dirty="0"/>
              <a:t> the </a:t>
            </a:r>
            <a:r>
              <a:rPr lang="it-IT" sz="2650" dirty="0" err="1"/>
              <a:t>context</a:t>
            </a:r>
            <a:r>
              <a:rPr lang="it-IT" sz="2650" dirty="0"/>
              <a:t>, </a:t>
            </a:r>
            <a:r>
              <a:rPr lang="it-IT" sz="2650" dirty="0" err="1"/>
              <a:t>whether</a:t>
            </a:r>
            <a:r>
              <a:rPr lang="it-IT" sz="2650" dirty="0"/>
              <a:t> </a:t>
            </a:r>
            <a:r>
              <a:rPr lang="it-IT" sz="2650" dirty="0" err="1"/>
              <a:t>outdoors</a:t>
            </a:r>
            <a:r>
              <a:rPr lang="it-IT" sz="2650" dirty="0"/>
              <a:t> or </a:t>
            </a:r>
            <a:r>
              <a:rPr lang="it-IT" sz="2650" dirty="0" err="1"/>
              <a:t>indoors</a:t>
            </a:r>
            <a:r>
              <a:rPr lang="it-IT" sz="2650" dirty="0"/>
              <a:t>, </a:t>
            </a:r>
            <a:r>
              <a:rPr lang="it-IT" sz="2650" dirty="0" err="1"/>
              <a:t>within</a:t>
            </a:r>
            <a:r>
              <a:rPr lang="it-IT" sz="2650" dirty="0"/>
              <a:t> a </a:t>
            </a:r>
            <a:r>
              <a:rPr lang="it-IT" sz="2650" dirty="0" err="1"/>
              <a:t>natural</a:t>
            </a:r>
            <a:r>
              <a:rPr lang="it-IT" sz="2650" dirty="0"/>
              <a:t> </a:t>
            </a:r>
            <a:r>
              <a:rPr lang="it-IT" sz="2650" dirty="0" err="1"/>
              <a:t>environment</a:t>
            </a:r>
            <a:r>
              <a:rPr lang="it-IT" sz="2650" dirty="0"/>
              <a:t> or an </a:t>
            </a:r>
            <a:r>
              <a:rPr lang="it-IT" sz="2650" dirty="0" err="1"/>
              <a:t>urban</a:t>
            </a:r>
            <a:r>
              <a:rPr lang="it-IT" sz="2650" dirty="0"/>
              <a:t> setting, in </a:t>
            </a:r>
            <a:r>
              <a:rPr lang="it-IT" sz="2650" dirty="0" err="1"/>
              <a:t>which</a:t>
            </a:r>
            <a:r>
              <a:rPr lang="it-IT" sz="2650" dirty="0"/>
              <a:t> the photo </a:t>
            </a:r>
            <a:r>
              <a:rPr lang="it-IT" sz="2650" dirty="0" err="1"/>
              <a:t>shoot</a:t>
            </a:r>
            <a:r>
              <a:rPr lang="it-IT" sz="2650" dirty="0"/>
              <a:t> </a:t>
            </a:r>
            <a:r>
              <a:rPr lang="it-IT" sz="2650" dirty="0" err="1"/>
              <a:t>is</a:t>
            </a:r>
            <a:r>
              <a:rPr lang="it-IT" sz="2650" dirty="0"/>
              <a:t> </a:t>
            </a:r>
            <a:r>
              <a:rPr lang="it-IT" sz="2650" dirty="0" err="1"/>
              <a:t>intended</a:t>
            </a:r>
            <a:r>
              <a:rPr lang="it-IT" sz="2650" dirty="0"/>
              <a:t> to take place.</a:t>
            </a:r>
            <a:endParaRPr lang="en-GB" sz="265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9CA36AC-3A7F-F709-53CA-CF8C8F692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brief</a:t>
            </a:r>
            <a:br>
              <a:rPr lang="en-GB" dirty="0"/>
            </a:br>
            <a:r>
              <a:rPr lang="en-US" sz="1800" b="1" dirty="0"/>
              <a:t>Where</a:t>
            </a:r>
            <a:r>
              <a:rPr lang="en-GB" dirty="0"/>
              <a:t> 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AC101ED5-5814-849C-7C18-A6C454F434F6}"/>
              </a:ext>
            </a:extLst>
          </p:cNvPr>
          <p:cNvSpPr txBox="1">
            <a:spLocks/>
          </p:cNvSpPr>
          <p:nvPr/>
        </p:nvSpPr>
        <p:spPr>
          <a:xfrm>
            <a:off x="6304547" y="4790805"/>
            <a:ext cx="5431398" cy="558090"/>
          </a:xfrm>
          <a:prstGeom prst="rect">
            <a:avLst/>
          </a:prstGeom>
        </p:spPr>
        <p:txBody>
          <a:bodyPr lIns="0" tIns="0" rIns="0" bIns="0" numCol="1" anchor="b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5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5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Char char="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9C7E8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900" i="1">
                <a:solidFill>
                  <a:schemeClr val="bg1"/>
                </a:solidFill>
              </a:rPr>
              <a:t>This is just an illustrative example.</a:t>
            </a:r>
          </a:p>
          <a:p>
            <a:r>
              <a:rPr lang="it-IT" sz="900" i="1">
                <a:solidFill>
                  <a:schemeClr val="bg1"/>
                </a:solidFill>
              </a:rPr>
              <a:t>Please delete this box before sending the brief.</a:t>
            </a:r>
          </a:p>
        </p:txBody>
      </p:sp>
      <p:sp>
        <p:nvSpPr>
          <p:cNvPr id="4" name="Pentagon 6">
            <a:extLst>
              <a:ext uri="{FF2B5EF4-FFF2-40B4-BE49-F238E27FC236}">
                <a16:creationId xmlns:a16="http://schemas.microsoft.com/office/drawing/2014/main" id="{82043C78-B98D-01A8-94F1-8D972F9D860B}"/>
              </a:ext>
            </a:extLst>
          </p:cNvPr>
          <p:cNvSpPr/>
          <p:nvPr/>
        </p:nvSpPr>
        <p:spPr>
          <a:xfrm rot="10800000" flipV="1">
            <a:off x="6543034" y="-467730"/>
            <a:ext cx="5648966" cy="5069850"/>
          </a:xfrm>
          <a:prstGeom prst="homePlate">
            <a:avLst>
              <a:gd name="adj" fmla="val 0"/>
            </a:avLst>
          </a:prstGeom>
          <a:solidFill>
            <a:srgbClr val="D34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540000" tIns="540000" rIns="540000" bIns="540000" rtlCol="0" anchor="ctr"/>
          <a:lstStyle/>
          <a:p>
            <a:r>
              <a:rPr lang="it-IT" sz="1800" b="1" dirty="0">
                <a:solidFill>
                  <a:schemeClr val="bg1"/>
                </a:solidFill>
                <a:latin typeface="DM Sans" pitchFamily="2" charset="77"/>
              </a:rPr>
              <a:t>An </a:t>
            </a:r>
            <a:r>
              <a:rPr lang="it-IT" sz="1800" b="1" dirty="0" err="1">
                <a:solidFill>
                  <a:schemeClr val="bg1"/>
                </a:solidFill>
                <a:latin typeface="DM Sans" pitchFamily="2" charset="77"/>
              </a:rPr>
              <a:t>example</a:t>
            </a:r>
            <a:r>
              <a:rPr lang="it-IT" sz="1800" b="1" dirty="0">
                <a:solidFill>
                  <a:schemeClr val="bg1"/>
                </a:solidFill>
                <a:latin typeface="DM Sans" pitchFamily="2" charset="77"/>
              </a:rPr>
              <a:t>:</a:t>
            </a:r>
          </a:p>
          <a:p>
            <a:endParaRPr lang="it-IT" sz="1800" dirty="0">
              <a:solidFill>
                <a:schemeClr val="bg1"/>
              </a:solidFill>
              <a:latin typeface="DM Sans Medium" pitchFamily="2" charset="77"/>
            </a:endParaRPr>
          </a:p>
          <a:p>
            <a:endParaRPr lang="it-IT" sz="1800" dirty="0">
              <a:solidFill>
                <a:schemeClr val="bg1"/>
              </a:solidFill>
              <a:latin typeface="DM Sans Medium" pitchFamily="2" charset="77"/>
            </a:endParaRPr>
          </a:p>
          <a:p>
            <a:r>
              <a:rPr lang="it-IT" sz="1800" b="1" dirty="0">
                <a:solidFill>
                  <a:schemeClr val="bg1"/>
                </a:solidFill>
              </a:rPr>
              <a:t>The </a:t>
            </a:r>
            <a:r>
              <a:rPr lang="it-IT" b="1" dirty="0">
                <a:solidFill>
                  <a:schemeClr val="bg1"/>
                </a:solidFill>
              </a:rPr>
              <a:t>brief</a:t>
            </a:r>
          </a:p>
          <a:p>
            <a:r>
              <a:rPr lang="it-IT" b="1" dirty="0" err="1">
                <a:solidFill>
                  <a:schemeClr val="bg1"/>
                </a:solidFill>
              </a:rPr>
              <a:t>Where</a:t>
            </a:r>
            <a:endParaRPr lang="it-IT" b="1" dirty="0">
              <a:solidFill>
                <a:schemeClr val="bg1"/>
              </a:solidFill>
            </a:endParaRPr>
          </a:p>
          <a:p>
            <a:endParaRPr lang="it-IT" sz="1800" dirty="0">
              <a:solidFill>
                <a:schemeClr val="bg1"/>
              </a:solidFill>
            </a:endParaRPr>
          </a:p>
          <a:p>
            <a:r>
              <a:rPr lang="en-US" sz="1800" dirty="0"/>
              <a:t>Outdoors, natural setting. Could be on a patio, park, nature.</a:t>
            </a:r>
          </a:p>
          <a:p>
            <a:endParaRPr lang="it-IT" sz="1800" dirty="0">
              <a:solidFill>
                <a:schemeClr val="bg1"/>
              </a:solidFill>
            </a:endParaRPr>
          </a:p>
          <a:p>
            <a:r>
              <a:rPr lang="it-IT" dirty="0" err="1">
                <a:solidFill>
                  <a:schemeClr val="bg1"/>
                </a:solidFill>
              </a:rPr>
              <a:t>This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is</a:t>
            </a:r>
            <a:r>
              <a:rPr lang="it-IT" dirty="0">
                <a:solidFill>
                  <a:schemeClr val="bg1"/>
                </a:solidFill>
              </a:rPr>
              <a:t> just an illustrative </a:t>
            </a:r>
            <a:r>
              <a:rPr lang="it-IT" dirty="0" err="1">
                <a:solidFill>
                  <a:schemeClr val="bg1"/>
                </a:solidFill>
              </a:rPr>
              <a:t>example</a:t>
            </a:r>
            <a:r>
              <a:rPr lang="it-IT" dirty="0">
                <a:solidFill>
                  <a:schemeClr val="bg1"/>
                </a:solidFill>
              </a:rPr>
              <a:t>.</a:t>
            </a:r>
          </a:p>
          <a:p>
            <a:r>
              <a:rPr lang="it-IT" dirty="0" err="1">
                <a:solidFill>
                  <a:schemeClr val="bg1"/>
                </a:solidFill>
              </a:rPr>
              <a:t>Please</a:t>
            </a:r>
            <a:r>
              <a:rPr lang="it-IT" b="1" dirty="0">
                <a:solidFill>
                  <a:schemeClr val="bg1"/>
                </a:solidFill>
              </a:rPr>
              <a:t> delete </a:t>
            </a:r>
            <a:r>
              <a:rPr lang="it-IT" b="1" dirty="0" err="1">
                <a:solidFill>
                  <a:schemeClr val="bg1"/>
                </a:solidFill>
              </a:rPr>
              <a:t>this</a:t>
            </a:r>
            <a:r>
              <a:rPr lang="it-IT" b="1" dirty="0">
                <a:solidFill>
                  <a:schemeClr val="bg1"/>
                </a:solidFill>
              </a:rPr>
              <a:t> box </a:t>
            </a:r>
            <a:r>
              <a:rPr lang="it-IT" dirty="0" err="1">
                <a:solidFill>
                  <a:schemeClr val="bg1"/>
                </a:solidFill>
              </a:rPr>
              <a:t>before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sending</a:t>
            </a:r>
            <a:r>
              <a:rPr lang="it-IT" dirty="0">
                <a:solidFill>
                  <a:schemeClr val="bg1"/>
                </a:solidFill>
              </a:rPr>
              <a:t> 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dirty="0">
                <a:solidFill>
                  <a:schemeClr val="bg1"/>
                </a:solidFill>
              </a:rPr>
              <a:t>the brief.</a:t>
            </a:r>
          </a:p>
          <a:p>
            <a:endParaRPr lang="it-IT" sz="1800" dirty="0">
              <a:solidFill>
                <a:schemeClr val="bg1"/>
              </a:solidFill>
              <a:latin typeface="DM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40957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50D9CC3F-801E-84C6-A4D9-58C7127DFF38}"/>
              </a:ext>
            </a:extLst>
          </p:cNvPr>
          <p:cNvSpPr/>
          <p:nvPr/>
        </p:nvSpPr>
        <p:spPr>
          <a:xfrm>
            <a:off x="9545682" y="5960533"/>
            <a:ext cx="2646318" cy="897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D9886BC-36C4-056D-7450-3BE89E7F3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Some </a:t>
            </a:r>
            <a:r>
              <a:rPr lang="it-IT" dirty="0" err="1"/>
              <a:t>references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66AE451-2AC6-FBA4-84E9-6E4ED41A84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9912D9F-9C6C-1B46-3C8C-13C1CAAE64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2401" y="1342800"/>
            <a:ext cx="3380600" cy="2467200"/>
          </a:xfrm>
        </p:spPr>
        <p:txBody>
          <a:bodyPr/>
          <a:lstStyle/>
          <a:p>
            <a:r>
              <a:rPr lang="it-IT" sz="2650" dirty="0"/>
              <a:t>The images on </a:t>
            </a:r>
            <a:r>
              <a:rPr lang="it-IT" sz="2650" dirty="0" err="1"/>
              <a:t>this</a:t>
            </a:r>
            <a:r>
              <a:rPr lang="it-IT" sz="2650" dirty="0"/>
              <a:t> page are a good </a:t>
            </a:r>
            <a:r>
              <a:rPr lang="it-IT" sz="2650" dirty="0" err="1"/>
              <a:t>example</a:t>
            </a:r>
            <a:r>
              <a:rPr lang="it-IT" sz="2650" dirty="0"/>
              <a:t> of </a:t>
            </a:r>
            <a:r>
              <a:rPr lang="it-IT" sz="2650" dirty="0" err="1"/>
              <a:t>what</a:t>
            </a:r>
            <a:r>
              <a:rPr lang="it-IT" sz="2650" dirty="0"/>
              <a:t> </a:t>
            </a:r>
            <a:r>
              <a:rPr lang="it-IT" sz="2650" dirty="0" err="1"/>
              <a:t>we</a:t>
            </a:r>
            <a:r>
              <a:rPr lang="it-IT" sz="2650" dirty="0"/>
              <a:t> are </a:t>
            </a:r>
            <a:r>
              <a:rPr lang="it-IT" sz="2650" dirty="0" err="1"/>
              <a:t>looking</a:t>
            </a:r>
            <a:r>
              <a:rPr lang="it-IT" sz="2650" dirty="0"/>
              <a:t> for in the </a:t>
            </a:r>
            <a:r>
              <a:rPr lang="it-IT" sz="2650" dirty="0" err="1"/>
              <a:t>research</a:t>
            </a:r>
            <a:r>
              <a:rPr lang="it-IT" sz="2650" dirty="0"/>
              <a:t>.</a:t>
            </a:r>
          </a:p>
          <a:p>
            <a:endParaRPr lang="it-IT" sz="2650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3E411AEB-6581-8BBA-E45F-A5FA11CBCA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1" b="6408"/>
          <a:stretch/>
        </p:blipFill>
        <p:spPr>
          <a:xfrm>
            <a:off x="3827463" y="302400"/>
            <a:ext cx="3378244" cy="1974076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C7724103-850D-5D9E-A430-C2967CEAB1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2" b="6092"/>
          <a:stretch/>
        </p:blipFill>
        <p:spPr>
          <a:xfrm>
            <a:off x="6167438" y="2446339"/>
            <a:ext cx="3378244" cy="1974076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AA84A367-951D-2E7F-241E-0E706118D1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2" b="6092"/>
          <a:stretch/>
        </p:blipFill>
        <p:spPr>
          <a:xfrm>
            <a:off x="3835930" y="4579938"/>
            <a:ext cx="3378244" cy="1974076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5BE0EFE2-9198-F2FF-5FE1-E839397709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3" r="13133"/>
          <a:stretch/>
        </p:blipFill>
        <p:spPr>
          <a:xfrm>
            <a:off x="7358064" y="302400"/>
            <a:ext cx="2183341" cy="1974076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57DE6644-D2CD-719F-4699-4D80523F3C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3" r="13133"/>
          <a:stretch/>
        </p:blipFill>
        <p:spPr>
          <a:xfrm>
            <a:off x="3835930" y="2444467"/>
            <a:ext cx="2183341" cy="1974076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92CC6675-9FA2-3878-D738-64C5D83572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6" r="13156"/>
          <a:stretch/>
        </p:blipFill>
        <p:spPr>
          <a:xfrm>
            <a:off x="7353874" y="4586534"/>
            <a:ext cx="2183341" cy="1974076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2373D82C-728B-A249-9D3B-21FB9E122C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8" r="13088"/>
          <a:stretch/>
        </p:blipFill>
        <p:spPr>
          <a:xfrm>
            <a:off x="9703330" y="2444467"/>
            <a:ext cx="2183341" cy="1974076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D74E9B0A-10DE-1688-0CEB-AD0332F015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5" r="7835"/>
          <a:stretch/>
        </p:blipFill>
        <p:spPr>
          <a:xfrm>
            <a:off x="9703331" y="302400"/>
            <a:ext cx="2497136" cy="1974076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795233DF-01A0-5A97-8D68-FBD8C03E275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1" r="7861"/>
          <a:stretch/>
        </p:blipFill>
        <p:spPr>
          <a:xfrm>
            <a:off x="9702317" y="4586533"/>
            <a:ext cx="2497136" cy="1974076"/>
          </a:xfrm>
          <a:prstGeom prst="rect">
            <a:avLst/>
          </a:prstGeom>
        </p:spPr>
      </p:pic>
      <p:sp>
        <p:nvSpPr>
          <p:cNvPr id="7" name="Pentagon 6">
            <a:extLst>
              <a:ext uri="{FF2B5EF4-FFF2-40B4-BE49-F238E27FC236}">
                <a16:creationId xmlns:a16="http://schemas.microsoft.com/office/drawing/2014/main" id="{CA07A8C6-F73F-4CAA-51CB-B68EBD2D49DA}"/>
              </a:ext>
            </a:extLst>
          </p:cNvPr>
          <p:cNvSpPr/>
          <p:nvPr/>
        </p:nvSpPr>
        <p:spPr>
          <a:xfrm rot="10800000" flipV="1">
            <a:off x="292583" y="3962400"/>
            <a:ext cx="3240325" cy="2903537"/>
          </a:xfrm>
          <a:prstGeom prst="homePlate">
            <a:avLst>
              <a:gd name="adj" fmla="val 0"/>
            </a:avLst>
          </a:prstGeom>
          <a:solidFill>
            <a:srgbClr val="D34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540000" tIns="540000" rIns="540000" bIns="540000" rtlCol="0" anchor="ctr"/>
          <a:lstStyle/>
          <a:p>
            <a:endParaRPr lang="it-IT" b="1">
              <a:solidFill>
                <a:schemeClr val="bg1"/>
              </a:solidFill>
              <a:latin typeface="DM Sans" pitchFamily="2" charset="77"/>
            </a:endParaRPr>
          </a:p>
          <a:p>
            <a:r>
              <a:rPr lang="it-IT" b="1">
                <a:solidFill>
                  <a:schemeClr val="bg1"/>
                </a:solidFill>
                <a:latin typeface="DM Sans" pitchFamily="2" charset="77"/>
              </a:rPr>
              <a:t>Note</a:t>
            </a:r>
            <a:r>
              <a:rPr lang="it-IT" sz="1800" b="1">
                <a:solidFill>
                  <a:schemeClr val="bg1"/>
                </a:solidFill>
                <a:latin typeface="DM Sans" pitchFamily="2" charset="77"/>
              </a:rPr>
              <a:t>:</a:t>
            </a:r>
          </a:p>
          <a:p>
            <a:endParaRPr lang="en-IT"/>
          </a:p>
          <a:p>
            <a:r>
              <a:rPr lang="it-IT" sz="1400" err="1">
                <a:solidFill>
                  <a:schemeClr val="bg1"/>
                </a:solidFill>
              </a:rPr>
              <a:t>You</a:t>
            </a:r>
            <a:r>
              <a:rPr lang="it-IT" sz="1400">
                <a:solidFill>
                  <a:schemeClr val="bg1"/>
                </a:solidFill>
              </a:rPr>
              <a:t> can </a:t>
            </a:r>
            <a:r>
              <a:rPr lang="it-IT" sz="1400" err="1">
                <a:solidFill>
                  <a:schemeClr val="bg1"/>
                </a:solidFill>
              </a:rPr>
              <a:t>personalize</a:t>
            </a:r>
            <a:r>
              <a:rPr lang="it-IT" sz="1400">
                <a:solidFill>
                  <a:schemeClr val="bg1"/>
                </a:solidFill>
              </a:rPr>
              <a:t> the images </a:t>
            </a:r>
            <a:r>
              <a:rPr lang="it-IT" sz="1400" err="1">
                <a:solidFill>
                  <a:schemeClr val="bg1"/>
                </a:solidFill>
              </a:rPr>
              <a:t>according</a:t>
            </a:r>
            <a:r>
              <a:rPr lang="it-IT" sz="1400">
                <a:solidFill>
                  <a:schemeClr val="bg1"/>
                </a:solidFill>
              </a:rPr>
              <a:t> to </a:t>
            </a:r>
            <a:r>
              <a:rPr lang="it-IT" sz="1400" err="1">
                <a:solidFill>
                  <a:schemeClr val="bg1"/>
                </a:solidFill>
              </a:rPr>
              <a:t>your</a:t>
            </a:r>
            <a:r>
              <a:rPr lang="it-IT" sz="1400">
                <a:solidFill>
                  <a:schemeClr val="bg1"/>
                </a:solidFill>
              </a:rPr>
              <a:t> needs. </a:t>
            </a:r>
            <a:r>
              <a:rPr lang="it-IT" sz="1400" err="1">
                <a:solidFill>
                  <a:schemeClr val="bg1"/>
                </a:solidFill>
              </a:rPr>
              <a:t>This</a:t>
            </a:r>
            <a:r>
              <a:rPr lang="it-IT" sz="1400">
                <a:solidFill>
                  <a:schemeClr val="bg1"/>
                </a:solidFill>
              </a:rPr>
              <a:t> </a:t>
            </a:r>
            <a:r>
              <a:rPr lang="it-IT" sz="1400" err="1">
                <a:solidFill>
                  <a:schemeClr val="bg1"/>
                </a:solidFill>
              </a:rPr>
              <a:t>is</a:t>
            </a:r>
            <a:r>
              <a:rPr lang="it-IT" sz="1400">
                <a:solidFill>
                  <a:schemeClr val="bg1"/>
                </a:solidFill>
              </a:rPr>
              <a:t> just an illustrative </a:t>
            </a:r>
            <a:r>
              <a:rPr lang="it-IT" sz="1400" err="1">
                <a:solidFill>
                  <a:schemeClr val="bg1"/>
                </a:solidFill>
              </a:rPr>
              <a:t>example</a:t>
            </a:r>
            <a:r>
              <a:rPr lang="it-IT" sz="1400">
                <a:solidFill>
                  <a:schemeClr val="bg1"/>
                </a:solidFill>
              </a:rPr>
              <a:t>.</a:t>
            </a:r>
          </a:p>
          <a:p>
            <a:r>
              <a:rPr lang="it-IT" sz="1400" err="1">
                <a:solidFill>
                  <a:schemeClr val="bg1"/>
                </a:solidFill>
              </a:rPr>
              <a:t>Please</a:t>
            </a:r>
            <a:r>
              <a:rPr lang="it-IT" sz="1400" b="1">
                <a:solidFill>
                  <a:schemeClr val="bg1"/>
                </a:solidFill>
              </a:rPr>
              <a:t> delete </a:t>
            </a:r>
            <a:r>
              <a:rPr lang="it-IT" sz="1400" b="1" err="1">
                <a:solidFill>
                  <a:schemeClr val="bg1"/>
                </a:solidFill>
              </a:rPr>
              <a:t>this</a:t>
            </a:r>
            <a:r>
              <a:rPr lang="it-IT" sz="1400" b="1">
                <a:solidFill>
                  <a:schemeClr val="bg1"/>
                </a:solidFill>
              </a:rPr>
              <a:t> box </a:t>
            </a:r>
            <a:r>
              <a:rPr lang="it-IT" sz="1400" err="1">
                <a:solidFill>
                  <a:schemeClr val="bg1"/>
                </a:solidFill>
              </a:rPr>
              <a:t>before</a:t>
            </a:r>
            <a:r>
              <a:rPr lang="it-IT" sz="1400">
                <a:solidFill>
                  <a:schemeClr val="bg1"/>
                </a:solidFill>
              </a:rPr>
              <a:t> </a:t>
            </a:r>
            <a:r>
              <a:rPr lang="it-IT" sz="1400" err="1">
                <a:solidFill>
                  <a:schemeClr val="bg1"/>
                </a:solidFill>
              </a:rPr>
              <a:t>sending</a:t>
            </a:r>
            <a:r>
              <a:rPr lang="it-IT" sz="1400">
                <a:solidFill>
                  <a:schemeClr val="bg1"/>
                </a:solidFill>
              </a:rPr>
              <a:t> the brief.</a:t>
            </a:r>
          </a:p>
          <a:p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132199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4AF08F-B388-8AB3-B677-F76626F5E7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19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F4012-7457-BA15-B0BB-987354177C24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9CA36AC-3A7F-F709-53CA-CF8C8F692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Our</a:t>
            </a:r>
            <a:r>
              <a:rPr lang="it-IT" dirty="0"/>
              <a:t> </a:t>
            </a:r>
            <a:r>
              <a:rPr lang="it-IT" dirty="0" err="1"/>
              <a:t>moodboard</a:t>
            </a:r>
            <a:endParaRPr lang="en-GB" dirty="0"/>
          </a:p>
        </p:txBody>
      </p:sp>
      <p:pic>
        <p:nvPicPr>
          <p:cNvPr id="14" name="Immagine 13" descr="Immagine che contiene vestiti, persona, collage, uomo&#10;&#10;Descrizione generata automaticamente">
            <a:extLst>
              <a:ext uri="{FF2B5EF4-FFF2-40B4-BE49-F238E27FC236}">
                <a16:creationId xmlns:a16="http://schemas.microsoft.com/office/drawing/2014/main" id="{4EC3E6F8-1BBE-C3F7-AAB3-C76ABB117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entagon 6">
            <a:extLst>
              <a:ext uri="{FF2B5EF4-FFF2-40B4-BE49-F238E27FC236}">
                <a16:creationId xmlns:a16="http://schemas.microsoft.com/office/drawing/2014/main" id="{20767B19-8599-98C9-6AA4-EF8203C2E071}"/>
              </a:ext>
            </a:extLst>
          </p:cNvPr>
          <p:cNvSpPr/>
          <p:nvPr/>
        </p:nvSpPr>
        <p:spPr>
          <a:xfrm rot="10800000" flipV="1">
            <a:off x="292583" y="3962400"/>
            <a:ext cx="3240325" cy="2903537"/>
          </a:xfrm>
          <a:prstGeom prst="homePlate">
            <a:avLst>
              <a:gd name="adj" fmla="val 0"/>
            </a:avLst>
          </a:prstGeom>
          <a:solidFill>
            <a:srgbClr val="D34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540000" tIns="540000" rIns="540000" bIns="540000" rtlCol="0" anchor="ctr"/>
          <a:lstStyle/>
          <a:p>
            <a:endParaRPr lang="it-IT" b="1" dirty="0">
              <a:solidFill>
                <a:schemeClr val="bg1"/>
              </a:solidFill>
              <a:latin typeface="DM Sans" pitchFamily="2" charset="77"/>
            </a:endParaRPr>
          </a:p>
          <a:p>
            <a:r>
              <a:rPr lang="it-IT" b="1" dirty="0">
                <a:solidFill>
                  <a:schemeClr val="bg1"/>
                </a:solidFill>
                <a:latin typeface="DM Sans" pitchFamily="2" charset="77"/>
              </a:rPr>
              <a:t>Note</a:t>
            </a:r>
            <a:r>
              <a:rPr lang="it-IT" sz="1800" b="1" dirty="0">
                <a:solidFill>
                  <a:schemeClr val="bg1"/>
                </a:solidFill>
                <a:latin typeface="DM Sans" pitchFamily="2" charset="77"/>
              </a:rPr>
              <a:t>:</a:t>
            </a:r>
          </a:p>
          <a:p>
            <a:endParaRPr lang="en-IT"/>
          </a:p>
          <a:p>
            <a:r>
              <a:rPr lang="it-IT" sz="1400" dirty="0" err="1">
                <a:solidFill>
                  <a:schemeClr val="bg1"/>
                </a:solidFill>
              </a:rPr>
              <a:t>Other</a:t>
            </a:r>
            <a:r>
              <a:rPr lang="it-IT" sz="1400" dirty="0">
                <a:solidFill>
                  <a:schemeClr val="bg1"/>
                </a:solidFill>
              </a:rPr>
              <a:t> </a:t>
            </a:r>
            <a:r>
              <a:rPr lang="it-IT" sz="1400" dirty="0" err="1">
                <a:solidFill>
                  <a:schemeClr val="bg1"/>
                </a:solidFill>
              </a:rPr>
              <a:t>examples</a:t>
            </a:r>
            <a:r>
              <a:rPr lang="it-IT" sz="1400" dirty="0">
                <a:solidFill>
                  <a:schemeClr val="bg1"/>
                </a:solidFill>
              </a:rPr>
              <a:t> </a:t>
            </a:r>
            <a:r>
              <a:rPr lang="it-IT" sz="1400" dirty="0" err="1">
                <a:solidFill>
                  <a:schemeClr val="bg1"/>
                </a:solidFill>
              </a:rPr>
              <a:t>you</a:t>
            </a:r>
            <a:r>
              <a:rPr lang="it-IT" sz="1400" dirty="0">
                <a:solidFill>
                  <a:schemeClr val="bg1"/>
                </a:solidFill>
              </a:rPr>
              <a:t> can share </a:t>
            </a:r>
            <a:r>
              <a:rPr lang="it-IT" sz="1400" dirty="0" err="1">
                <a:solidFill>
                  <a:schemeClr val="bg1"/>
                </a:solidFill>
              </a:rPr>
              <a:t>as</a:t>
            </a:r>
            <a:r>
              <a:rPr lang="it-IT" sz="1400" dirty="0">
                <a:solidFill>
                  <a:schemeClr val="bg1"/>
                </a:solidFill>
              </a:rPr>
              <a:t> </a:t>
            </a:r>
            <a:r>
              <a:rPr lang="it-IT" sz="1400" dirty="0" err="1">
                <a:solidFill>
                  <a:schemeClr val="bg1"/>
                </a:solidFill>
              </a:rPr>
              <a:t>references</a:t>
            </a:r>
            <a:r>
              <a:rPr lang="it-IT" sz="1400" dirty="0">
                <a:solidFill>
                  <a:schemeClr val="bg1"/>
                </a:solidFill>
              </a:rPr>
              <a:t>.</a:t>
            </a:r>
          </a:p>
          <a:p>
            <a:r>
              <a:rPr lang="it-IT" sz="1400" dirty="0" err="1">
                <a:solidFill>
                  <a:schemeClr val="bg1"/>
                </a:solidFill>
              </a:rPr>
              <a:t>Please</a:t>
            </a:r>
            <a:r>
              <a:rPr lang="it-IT" sz="1400" b="1" dirty="0">
                <a:solidFill>
                  <a:schemeClr val="bg1"/>
                </a:solidFill>
              </a:rPr>
              <a:t> delete </a:t>
            </a:r>
            <a:r>
              <a:rPr lang="it-IT" sz="1400" b="1" dirty="0" err="1">
                <a:solidFill>
                  <a:schemeClr val="bg1"/>
                </a:solidFill>
              </a:rPr>
              <a:t>this</a:t>
            </a:r>
            <a:r>
              <a:rPr lang="it-IT" sz="1400" b="1" dirty="0">
                <a:solidFill>
                  <a:schemeClr val="bg1"/>
                </a:solidFill>
              </a:rPr>
              <a:t> box </a:t>
            </a:r>
            <a:r>
              <a:rPr lang="it-IT" sz="1400" dirty="0" err="1">
                <a:solidFill>
                  <a:schemeClr val="bg1"/>
                </a:solidFill>
              </a:rPr>
              <a:t>before</a:t>
            </a:r>
            <a:r>
              <a:rPr lang="it-IT" sz="1400" dirty="0">
                <a:solidFill>
                  <a:schemeClr val="bg1"/>
                </a:solidFill>
              </a:rPr>
              <a:t> </a:t>
            </a:r>
            <a:r>
              <a:rPr lang="it-IT" sz="1400" dirty="0" err="1">
                <a:solidFill>
                  <a:schemeClr val="bg1"/>
                </a:solidFill>
              </a:rPr>
              <a:t>sending</a:t>
            </a:r>
            <a:r>
              <a:rPr lang="it-IT" sz="1400" dirty="0">
                <a:solidFill>
                  <a:schemeClr val="bg1"/>
                </a:solidFill>
              </a:rPr>
              <a:t> the brief.</a:t>
            </a:r>
          </a:p>
          <a:p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6526614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4254B-D601-B010-761E-D742C0C39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B4D5DA-4FAB-F795-9E71-E18D8AB0C9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3E71B4-C541-D7D9-6F5F-CB18FBD952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2400" y="1342800"/>
            <a:ext cx="10060800" cy="2587121"/>
          </a:xfrm>
        </p:spPr>
        <p:txBody>
          <a:bodyPr/>
          <a:lstStyle/>
          <a:p>
            <a:r>
              <a:rPr lang="en-GB" sz="5400"/>
              <a:t>In this section, you need to specify how many pictures </a:t>
            </a:r>
            <a:br>
              <a:rPr lang="en-GB" sz="5400"/>
            </a:br>
            <a:r>
              <a:rPr lang="en-GB" sz="5400"/>
              <a:t>you need and the deadline.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5CF7FFA-B0EC-40CE-3295-17FCA7949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Image </a:t>
            </a:r>
            <a:r>
              <a:rPr lang="it-IT" dirty="0" err="1"/>
              <a:t>usage</a:t>
            </a:r>
            <a:endParaRPr lang="en-GB" dirty="0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E0594722-169A-77FA-FB5F-2D1872766E2C}"/>
              </a:ext>
            </a:extLst>
          </p:cNvPr>
          <p:cNvSpPr txBox="1">
            <a:spLocks/>
          </p:cNvSpPr>
          <p:nvPr/>
        </p:nvSpPr>
        <p:spPr>
          <a:xfrm>
            <a:off x="137109" y="9138084"/>
            <a:ext cx="11312980" cy="558090"/>
          </a:xfrm>
          <a:prstGeom prst="rect">
            <a:avLst/>
          </a:prstGeom>
        </p:spPr>
        <p:txBody>
          <a:bodyPr lIns="0" tIns="0" rIns="0" bIns="0" numCol="1" anchor="b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5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5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Char char="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9C7E8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900" i="1">
                <a:solidFill>
                  <a:schemeClr val="bg1"/>
                </a:solidFill>
              </a:rPr>
              <a:t>This is just an illustrative example.</a:t>
            </a:r>
          </a:p>
          <a:p>
            <a:r>
              <a:rPr lang="it-IT" sz="900" i="1">
                <a:solidFill>
                  <a:schemeClr val="bg1"/>
                </a:solidFill>
              </a:rPr>
              <a:t>Please delete this box before sending the brief.</a:t>
            </a:r>
          </a:p>
        </p:txBody>
      </p:sp>
      <p:sp>
        <p:nvSpPr>
          <p:cNvPr id="6" name="Pentagon 3">
            <a:extLst>
              <a:ext uri="{FF2B5EF4-FFF2-40B4-BE49-F238E27FC236}">
                <a16:creationId xmlns:a16="http://schemas.microsoft.com/office/drawing/2014/main" id="{F26A098B-755D-9105-AF47-180B901E4C48}"/>
              </a:ext>
            </a:extLst>
          </p:cNvPr>
          <p:cNvSpPr/>
          <p:nvPr/>
        </p:nvSpPr>
        <p:spPr>
          <a:xfrm rot="10800000" flipV="1">
            <a:off x="6139645" y="4114801"/>
            <a:ext cx="6052355" cy="2743200"/>
          </a:xfrm>
          <a:prstGeom prst="homePlate">
            <a:avLst>
              <a:gd name="adj" fmla="val 0"/>
            </a:avLst>
          </a:prstGeom>
          <a:solidFill>
            <a:srgbClr val="D34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540000" tIns="540000" rIns="540000" bIns="540000" rtlCol="0" anchor="ctr"/>
          <a:lstStyle/>
          <a:p>
            <a:endParaRPr lang="it-IT" sz="1800" b="1" dirty="0">
              <a:solidFill>
                <a:schemeClr val="bg1"/>
              </a:solidFill>
              <a:latin typeface="DM Sans" pitchFamily="2" charset="77"/>
            </a:endParaRPr>
          </a:p>
          <a:p>
            <a:endParaRPr lang="it-IT" b="1" dirty="0">
              <a:solidFill>
                <a:schemeClr val="bg1"/>
              </a:solidFill>
              <a:latin typeface="DM Sans" pitchFamily="2" charset="77"/>
            </a:endParaRPr>
          </a:p>
          <a:p>
            <a:endParaRPr lang="it-IT" sz="1800" b="1" dirty="0">
              <a:solidFill>
                <a:schemeClr val="bg1"/>
              </a:solidFill>
            </a:endParaRPr>
          </a:p>
          <a:p>
            <a:endParaRPr lang="it-IT" sz="1800" b="1" dirty="0">
              <a:solidFill>
                <a:schemeClr val="bg1"/>
              </a:solidFill>
            </a:endParaRPr>
          </a:p>
          <a:p>
            <a:r>
              <a:rPr lang="it-IT" sz="1800" b="1" dirty="0">
                <a:solidFill>
                  <a:schemeClr val="bg1"/>
                </a:solidFill>
              </a:rPr>
              <a:t>An </a:t>
            </a:r>
            <a:r>
              <a:rPr lang="it-IT" sz="1800" b="1" dirty="0" err="1">
                <a:solidFill>
                  <a:schemeClr val="bg1"/>
                </a:solidFill>
              </a:rPr>
              <a:t>example</a:t>
            </a:r>
            <a:r>
              <a:rPr lang="it-IT" sz="1800" b="1" dirty="0">
                <a:solidFill>
                  <a:schemeClr val="bg1"/>
                </a:solidFill>
              </a:rPr>
              <a:t>:</a:t>
            </a:r>
          </a:p>
          <a:p>
            <a:endParaRPr lang="it-IT" sz="1800" b="1" dirty="0">
              <a:solidFill>
                <a:schemeClr val="bg1"/>
              </a:solidFill>
            </a:endParaRPr>
          </a:p>
          <a:p>
            <a:r>
              <a:rPr lang="it-IT" dirty="0">
                <a:solidFill>
                  <a:schemeClr val="bg1"/>
                </a:solidFill>
              </a:rPr>
              <a:t>Images are </a:t>
            </a:r>
            <a:r>
              <a:rPr lang="it-IT" dirty="0" err="1">
                <a:solidFill>
                  <a:schemeClr val="bg1"/>
                </a:solidFill>
              </a:rPr>
              <a:t>intended</a:t>
            </a:r>
            <a:r>
              <a:rPr lang="it-IT" dirty="0">
                <a:solidFill>
                  <a:schemeClr val="bg1"/>
                </a:solidFill>
              </a:rPr>
              <a:t> for </a:t>
            </a:r>
            <a:r>
              <a:rPr lang="it-IT" dirty="0" err="1">
                <a:solidFill>
                  <a:schemeClr val="bg1"/>
                </a:solidFill>
              </a:rPr>
              <a:t>promotional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material</a:t>
            </a:r>
            <a:r>
              <a:rPr lang="it-IT" dirty="0">
                <a:solidFill>
                  <a:schemeClr val="bg1"/>
                </a:solidFill>
              </a:rPr>
              <a:t> on social media </a:t>
            </a:r>
            <a:r>
              <a:rPr lang="it-IT" dirty="0" err="1">
                <a:solidFill>
                  <a:schemeClr val="bg1"/>
                </a:solidFill>
              </a:rPr>
              <a:t>platforms</a:t>
            </a:r>
            <a:r>
              <a:rPr lang="it-IT" dirty="0">
                <a:solidFill>
                  <a:schemeClr val="bg1"/>
                </a:solidFill>
              </a:rPr>
              <a:t>. Commercial </a:t>
            </a:r>
            <a:r>
              <a:rPr lang="it-IT" dirty="0" err="1">
                <a:solidFill>
                  <a:schemeClr val="bg1"/>
                </a:solidFill>
              </a:rPr>
              <a:t>license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is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required</a:t>
            </a:r>
            <a:r>
              <a:rPr lang="it-IT" dirty="0">
                <a:solidFill>
                  <a:schemeClr val="bg1"/>
                </a:solidFill>
              </a:rPr>
              <a:t>.</a:t>
            </a:r>
            <a:endParaRPr lang="it-IT" sz="1800" baseline="30000" dirty="0">
              <a:solidFill>
                <a:schemeClr val="bg1"/>
              </a:solidFill>
            </a:endParaRPr>
          </a:p>
          <a:p>
            <a:endParaRPr lang="it-IT" baseline="30000" dirty="0">
              <a:solidFill>
                <a:schemeClr val="bg1"/>
              </a:solidFill>
            </a:endParaRPr>
          </a:p>
          <a:p>
            <a:r>
              <a:rPr lang="it-IT" sz="1800" dirty="0" err="1">
                <a:solidFill>
                  <a:schemeClr val="bg1"/>
                </a:solidFill>
              </a:rPr>
              <a:t>This</a:t>
            </a:r>
            <a:r>
              <a:rPr lang="it-IT" sz="1800" dirty="0">
                <a:solidFill>
                  <a:schemeClr val="bg1"/>
                </a:solidFill>
              </a:rPr>
              <a:t> </a:t>
            </a:r>
            <a:r>
              <a:rPr lang="it-IT" sz="1800" dirty="0" err="1">
                <a:solidFill>
                  <a:schemeClr val="bg1"/>
                </a:solidFill>
              </a:rPr>
              <a:t>is</a:t>
            </a:r>
            <a:r>
              <a:rPr lang="it-IT" sz="1800" dirty="0">
                <a:solidFill>
                  <a:schemeClr val="bg1"/>
                </a:solidFill>
              </a:rPr>
              <a:t> just an illustrative </a:t>
            </a:r>
            <a:r>
              <a:rPr lang="it-IT" sz="1800" dirty="0" err="1">
                <a:solidFill>
                  <a:schemeClr val="bg1"/>
                </a:solidFill>
              </a:rPr>
              <a:t>example</a:t>
            </a:r>
            <a:r>
              <a:rPr lang="it-IT" sz="1800" dirty="0">
                <a:solidFill>
                  <a:schemeClr val="bg1"/>
                </a:solidFill>
              </a:rPr>
              <a:t>.</a:t>
            </a:r>
          </a:p>
          <a:p>
            <a:r>
              <a:rPr lang="it-IT" sz="1800" dirty="0" err="1">
                <a:solidFill>
                  <a:schemeClr val="bg1"/>
                </a:solidFill>
              </a:rPr>
              <a:t>Please</a:t>
            </a:r>
            <a:r>
              <a:rPr lang="it-IT" sz="1800" b="1" dirty="0">
                <a:solidFill>
                  <a:schemeClr val="bg1"/>
                </a:solidFill>
              </a:rPr>
              <a:t> delete </a:t>
            </a:r>
            <a:r>
              <a:rPr lang="it-IT" sz="1800" b="1" dirty="0" err="1">
                <a:solidFill>
                  <a:schemeClr val="bg1"/>
                </a:solidFill>
              </a:rPr>
              <a:t>this</a:t>
            </a:r>
            <a:r>
              <a:rPr lang="it-IT" sz="1800" b="1" dirty="0">
                <a:solidFill>
                  <a:schemeClr val="bg1"/>
                </a:solidFill>
              </a:rPr>
              <a:t> box </a:t>
            </a:r>
            <a:r>
              <a:rPr lang="it-IT" sz="1800" dirty="0" err="1">
                <a:solidFill>
                  <a:schemeClr val="bg1"/>
                </a:solidFill>
              </a:rPr>
              <a:t>before</a:t>
            </a:r>
            <a:r>
              <a:rPr lang="it-IT" sz="1800" dirty="0">
                <a:solidFill>
                  <a:schemeClr val="bg1"/>
                </a:solidFill>
              </a:rPr>
              <a:t> </a:t>
            </a:r>
            <a:r>
              <a:rPr lang="it-IT" sz="1800" dirty="0" err="1">
                <a:solidFill>
                  <a:schemeClr val="bg1"/>
                </a:solidFill>
              </a:rPr>
              <a:t>sending</a:t>
            </a:r>
            <a:r>
              <a:rPr lang="it-IT" sz="1800" dirty="0">
                <a:solidFill>
                  <a:schemeClr val="bg1"/>
                </a:solidFill>
              </a:rPr>
              <a:t> </a:t>
            </a:r>
            <a:br>
              <a:rPr lang="it-IT" sz="1800" dirty="0">
                <a:solidFill>
                  <a:schemeClr val="bg1"/>
                </a:solidFill>
              </a:rPr>
            </a:br>
            <a:r>
              <a:rPr lang="it-IT" sz="1800" dirty="0">
                <a:solidFill>
                  <a:schemeClr val="bg1"/>
                </a:solidFill>
              </a:rPr>
              <a:t>the brief.</a:t>
            </a:r>
          </a:p>
          <a:p>
            <a:endParaRPr lang="it-IT" sz="1800" baseline="30000" dirty="0">
              <a:solidFill>
                <a:schemeClr val="bg1"/>
              </a:solidFill>
              <a:latin typeface="DM Sans Medium" pitchFamily="2" charset="77"/>
            </a:endParaRPr>
          </a:p>
          <a:p>
            <a:endParaRPr lang="it-IT" sz="1800" b="1" dirty="0">
              <a:solidFill>
                <a:schemeClr val="bg1"/>
              </a:solidFill>
              <a:latin typeface="DM Sans" pitchFamily="2" charset="77"/>
            </a:endParaRPr>
          </a:p>
          <a:p>
            <a:endParaRPr lang="it-IT" sz="1200" b="1" dirty="0">
              <a:solidFill>
                <a:schemeClr val="bg1"/>
              </a:solidFill>
            </a:endParaRPr>
          </a:p>
          <a:p>
            <a:endParaRPr lang="it-IT" sz="1200" dirty="0">
              <a:solidFill>
                <a:schemeClr val="bg1"/>
              </a:solidFill>
            </a:endParaRPr>
          </a:p>
          <a:p>
            <a:endParaRPr lang="it-IT" sz="1800" dirty="0">
              <a:solidFill>
                <a:schemeClr val="bg1"/>
              </a:solidFill>
              <a:latin typeface="DM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962945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4AF08F-B388-8AB3-B677-F76626F5E7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21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D9AF89-D1FF-657F-9223-4DF1F635C0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2400" y="1342800"/>
            <a:ext cx="10060800" cy="2587121"/>
          </a:xfrm>
        </p:spPr>
        <p:txBody>
          <a:bodyPr/>
          <a:lstStyle/>
          <a:p>
            <a:r>
              <a:rPr lang="it-IT" sz="5400" dirty="0"/>
              <a:t>In </a:t>
            </a:r>
            <a:r>
              <a:rPr lang="it-IT" sz="5400" dirty="0" err="1"/>
              <a:t>this</a:t>
            </a:r>
            <a:r>
              <a:rPr lang="it-IT" sz="5400" dirty="0"/>
              <a:t> </a:t>
            </a:r>
            <a:r>
              <a:rPr lang="it-IT" sz="5400" dirty="0" err="1"/>
              <a:t>section</a:t>
            </a:r>
            <a:r>
              <a:rPr lang="it-IT" sz="5400" dirty="0"/>
              <a:t>, </a:t>
            </a:r>
            <a:r>
              <a:rPr lang="it-IT" sz="5400" dirty="0" err="1"/>
              <a:t>it</a:t>
            </a:r>
            <a:r>
              <a:rPr lang="it-IT" sz="5400" dirty="0"/>
              <a:t> </a:t>
            </a:r>
            <a:r>
              <a:rPr lang="it-IT" sz="5400" dirty="0" err="1"/>
              <a:t>is</a:t>
            </a:r>
            <a:r>
              <a:rPr lang="it-IT" sz="5400" dirty="0"/>
              <a:t> </a:t>
            </a:r>
            <a:r>
              <a:rPr lang="it-IT" sz="5400" dirty="0" err="1"/>
              <a:t>important</a:t>
            </a:r>
            <a:r>
              <a:rPr lang="it-IT" sz="5400" dirty="0"/>
              <a:t> </a:t>
            </a:r>
            <a:br>
              <a:rPr lang="it-IT" sz="5400" dirty="0"/>
            </a:br>
            <a:r>
              <a:rPr lang="it-IT" sz="5400" dirty="0"/>
              <a:t>to </a:t>
            </a:r>
            <a:r>
              <a:rPr lang="it-IT" sz="5400" dirty="0" err="1"/>
              <a:t>specify</a:t>
            </a:r>
            <a:r>
              <a:rPr lang="it-IT" sz="5400" dirty="0"/>
              <a:t> the </a:t>
            </a:r>
            <a:r>
              <a:rPr lang="it-IT" sz="5400" dirty="0" err="1"/>
              <a:t>intended</a:t>
            </a:r>
            <a:r>
              <a:rPr lang="it-IT" sz="5400" dirty="0"/>
              <a:t> </a:t>
            </a:r>
            <a:r>
              <a:rPr lang="it-IT" sz="5400" dirty="0" err="1"/>
              <a:t>usage</a:t>
            </a:r>
            <a:r>
              <a:rPr lang="it-IT" sz="5400" dirty="0"/>
              <a:t> and the </a:t>
            </a:r>
            <a:r>
              <a:rPr lang="it-IT" sz="5400" dirty="0" err="1"/>
              <a:t>desired</a:t>
            </a:r>
            <a:r>
              <a:rPr lang="it-IT" sz="5400" dirty="0"/>
              <a:t> licensing for the images</a:t>
            </a:r>
            <a:r>
              <a:rPr lang="it-IT" sz="3600" b="0" i="0" dirty="0">
                <a:solidFill>
                  <a:srgbClr val="374151"/>
                </a:solidFill>
                <a:effectLst/>
                <a:latin typeface="Söhne"/>
              </a:rPr>
              <a:t>.</a:t>
            </a:r>
            <a:endParaRPr lang="en-GB" sz="54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9CA36AC-3A7F-F709-53CA-CF8C8F692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Requirements and deadline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6817F2E8-94C6-C81F-FC91-7ADA957F7FC4}"/>
              </a:ext>
            </a:extLst>
          </p:cNvPr>
          <p:cNvSpPr txBox="1">
            <a:spLocks/>
          </p:cNvSpPr>
          <p:nvPr/>
        </p:nvSpPr>
        <p:spPr>
          <a:xfrm>
            <a:off x="137109" y="9138084"/>
            <a:ext cx="11312980" cy="558090"/>
          </a:xfrm>
          <a:prstGeom prst="rect">
            <a:avLst/>
          </a:prstGeom>
        </p:spPr>
        <p:txBody>
          <a:bodyPr lIns="0" tIns="0" rIns="0" bIns="0" numCol="1" anchor="b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5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5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rgbClr val="307297"/>
              </a:buClr>
              <a:buSzPct val="90000"/>
              <a:buFont typeface="Wingdings" panose="05000000000000000000" pitchFamily="2" charset="2"/>
              <a:buChar char="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9C7E8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900" i="1">
                <a:solidFill>
                  <a:schemeClr val="bg1"/>
                </a:solidFill>
              </a:rPr>
              <a:t>This is just an illustrative example.</a:t>
            </a:r>
          </a:p>
          <a:p>
            <a:r>
              <a:rPr lang="it-IT" sz="900" i="1">
                <a:solidFill>
                  <a:schemeClr val="bg1"/>
                </a:solidFill>
              </a:rPr>
              <a:t>Please delete this box before sending the brief.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B8720C9E-7C75-32B7-AB8F-CFD8936706B3}"/>
              </a:ext>
            </a:extLst>
          </p:cNvPr>
          <p:cNvSpPr/>
          <p:nvPr/>
        </p:nvSpPr>
        <p:spPr>
          <a:xfrm rot="10800000" flipV="1">
            <a:off x="6139645" y="4114801"/>
            <a:ext cx="6052355" cy="2743200"/>
          </a:xfrm>
          <a:prstGeom prst="homePlate">
            <a:avLst>
              <a:gd name="adj" fmla="val 0"/>
            </a:avLst>
          </a:prstGeom>
          <a:solidFill>
            <a:srgbClr val="D34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540000" tIns="540000" rIns="540000" bIns="540000" rtlCol="0" anchor="ctr"/>
          <a:lstStyle/>
          <a:p>
            <a:endParaRPr lang="it-IT" sz="1800" b="1">
              <a:solidFill>
                <a:schemeClr val="bg1"/>
              </a:solidFill>
              <a:latin typeface="DM Sans" pitchFamily="2" charset="77"/>
            </a:endParaRPr>
          </a:p>
          <a:p>
            <a:endParaRPr lang="it-IT" b="1">
              <a:solidFill>
                <a:schemeClr val="bg1"/>
              </a:solidFill>
              <a:latin typeface="DM Sans" pitchFamily="2" charset="77"/>
            </a:endParaRPr>
          </a:p>
          <a:p>
            <a:endParaRPr lang="it-IT" sz="1800" b="1">
              <a:solidFill>
                <a:schemeClr val="bg1"/>
              </a:solidFill>
            </a:endParaRPr>
          </a:p>
          <a:p>
            <a:endParaRPr lang="it-IT" sz="1800" b="1">
              <a:solidFill>
                <a:schemeClr val="bg1"/>
              </a:solidFill>
            </a:endParaRPr>
          </a:p>
          <a:p>
            <a:r>
              <a:rPr lang="it-IT" sz="1800" b="1">
                <a:solidFill>
                  <a:schemeClr val="bg1"/>
                </a:solidFill>
              </a:rPr>
              <a:t>An </a:t>
            </a:r>
            <a:r>
              <a:rPr lang="it-IT" sz="1800" b="1" err="1">
                <a:solidFill>
                  <a:schemeClr val="bg1"/>
                </a:solidFill>
              </a:rPr>
              <a:t>example</a:t>
            </a:r>
            <a:r>
              <a:rPr lang="it-IT" sz="1800" b="1">
                <a:solidFill>
                  <a:schemeClr val="bg1"/>
                </a:solidFill>
              </a:rPr>
              <a:t>:</a:t>
            </a:r>
          </a:p>
          <a:p>
            <a:endParaRPr lang="it-IT" sz="1800" b="1">
              <a:solidFill>
                <a:schemeClr val="bg1"/>
              </a:solidFill>
            </a:endParaRPr>
          </a:p>
          <a:p>
            <a:r>
              <a:rPr lang="it-IT" sz="1800">
                <a:solidFill>
                  <a:schemeClr val="bg1"/>
                </a:solidFill>
              </a:rPr>
              <a:t>5 images by </a:t>
            </a:r>
            <a:r>
              <a:rPr lang="it-IT" sz="1800" err="1">
                <a:solidFill>
                  <a:schemeClr val="bg1"/>
                </a:solidFill>
              </a:rPr>
              <a:t>Friday</a:t>
            </a:r>
            <a:r>
              <a:rPr lang="it-IT" sz="1800">
                <a:solidFill>
                  <a:schemeClr val="bg1"/>
                </a:solidFill>
              </a:rPr>
              <a:t> </a:t>
            </a:r>
            <a:r>
              <a:rPr lang="it-IT" sz="1800" err="1">
                <a:solidFill>
                  <a:schemeClr val="bg1"/>
                </a:solidFill>
              </a:rPr>
              <a:t>October</a:t>
            </a:r>
            <a:r>
              <a:rPr lang="it-IT" sz="1800">
                <a:solidFill>
                  <a:schemeClr val="bg1"/>
                </a:solidFill>
              </a:rPr>
              <a:t> 25</a:t>
            </a:r>
            <a:r>
              <a:rPr lang="it-IT" baseline="30000">
                <a:solidFill>
                  <a:schemeClr val="bg1"/>
                </a:solidFill>
              </a:rPr>
              <a:t>th</a:t>
            </a:r>
            <a:endParaRPr lang="it-IT" sz="1800" baseline="30000">
              <a:solidFill>
                <a:schemeClr val="bg1"/>
              </a:solidFill>
            </a:endParaRPr>
          </a:p>
          <a:p>
            <a:endParaRPr lang="it-IT" sz="1800" baseline="30000">
              <a:solidFill>
                <a:schemeClr val="bg1"/>
              </a:solidFill>
            </a:endParaRPr>
          </a:p>
          <a:p>
            <a:endParaRPr lang="it-IT" baseline="30000">
              <a:solidFill>
                <a:schemeClr val="bg1"/>
              </a:solidFill>
            </a:endParaRPr>
          </a:p>
          <a:p>
            <a:r>
              <a:rPr lang="it-IT" sz="1800" err="1">
                <a:solidFill>
                  <a:schemeClr val="bg1"/>
                </a:solidFill>
              </a:rPr>
              <a:t>This</a:t>
            </a:r>
            <a:r>
              <a:rPr lang="it-IT" sz="1800">
                <a:solidFill>
                  <a:schemeClr val="bg1"/>
                </a:solidFill>
              </a:rPr>
              <a:t> </a:t>
            </a:r>
            <a:r>
              <a:rPr lang="it-IT" sz="1800" err="1">
                <a:solidFill>
                  <a:schemeClr val="bg1"/>
                </a:solidFill>
              </a:rPr>
              <a:t>is</a:t>
            </a:r>
            <a:r>
              <a:rPr lang="it-IT" sz="1800">
                <a:solidFill>
                  <a:schemeClr val="bg1"/>
                </a:solidFill>
              </a:rPr>
              <a:t> just an illustrative </a:t>
            </a:r>
            <a:r>
              <a:rPr lang="it-IT" sz="1800" err="1">
                <a:solidFill>
                  <a:schemeClr val="bg1"/>
                </a:solidFill>
              </a:rPr>
              <a:t>example</a:t>
            </a:r>
            <a:r>
              <a:rPr lang="it-IT" sz="1800">
                <a:solidFill>
                  <a:schemeClr val="bg1"/>
                </a:solidFill>
              </a:rPr>
              <a:t>.</a:t>
            </a:r>
          </a:p>
          <a:p>
            <a:r>
              <a:rPr lang="it-IT" sz="1800" err="1">
                <a:solidFill>
                  <a:schemeClr val="bg1"/>
                </a:solidFill>
              </a:rPr>
              <a:t>Please</a:t>
            </a:r>
            <a:r>
              <a:rPr lang="it-IT" sz="1800" b="1">
                <a:solidFill>
                  <a:schemeClr val="bg1"/>
                </a:solidFill>
              </a:rPr>
              <a:t> delete </a:t>
            </a:r>
            <a:r>
              <a:rPr lang="it-IT" sz="1800" b="1" err="1">
                <a:solidFill>
                  <a:schemeClr val="bg1"/>
                </a:solidFill>
              </a:rPr>
              <a:t>this</a:t>
            </a:r>
            <a:r>
              <a:rPr lang="it-IT" sz="1800" b="1">
                <a:solidFill>
                  <a:schemeClr val="bg1"/>
                </a:solidFill>
              </a:rPr>
              <a:t> box </a:t>
            </a:r>
            <a:r>
              <a:rPr lang="it-IT" sz="1800" err="1">
                <a:solidFill>
                  <a:schemeClr val="bg1"/>
                </a:solidFill>
              </a:rPr>
              <a:t>before</a:t>
            </a:r>
            <a:r>
              <a:rPr lang="it-IT" sz="1800">
                <a:solidFill>
                  <a:schemeClr val="bg1"/>
                </a:solidFill>
              </a:rPr>
              <a:t> </a:t>
            </a:r>
            <a:r>
              <a:rPr lang="it-IT" sz="1800" err="1">
                <a:solidFill>
                  <a:schemeClr val="bg1"/>
                </a:solidFill>
              </a:rPr>
              <a:t>sending</a:t>
            </a:r>
            <a:r>
              <a:rPr lang="it-IT" sz="1800">
                <a:solidFill>
                  <a:schemeClr val="bg1"/>
                </a:solidFill>
              </a:rPr>
              <a:t> </a:t>
            </a:r>
            <a:br>
              <a:rPr lang="it-IT" sz="1800">
                <a:solidFill>
                  <a:schemeClr val="bg1"/>
                </a:solidFill>
              </a:rPr>
            </a:br>
            <a:r>
              <a:rPr lang="it-IT" sz="1800">
                <a:solidFill>
                  <a:schemeClr val="bg1"/>
                </a:solidFill>
              </a:rPr>
              <a:t>the brief.</a:t>
            </a:r>
          </a:p>
          <a:p>
            <a:endParaRPr lang="it-IT" sz="1800" baseline="30000">
              <a:solidFill>
                <a:schemeClr val="bg1"/>
              </a:solidFill>
              <a:latin typeface="DM Sans Medium" pitchFamily="2" charset="77"/>
            </a:endParaRPr>
          </a:p>
          <a:p>
            <a:endParaRPr lang="it-IT" sz="1800" b="1">
              <a:solidFill>
                <a:schemeClr val="bg1"/>
              </a:solidFill>
              <a:latin typeface="DM Sans" pitchFamily="2" charset="77"/>
            </a:endParaRPr>
          </a:p>
          <a:p>
            <a:endParaRPr lang="it-IT" sz="1200" b="1">
              <a:solidFill>
                <a:schemeClr val="bg1"/>
              </a:solidFill>
            </a:endParaRPr>
          </a:p>
          <a:p>
            <a:endParaRPr lang="it-IT" sz="1200">
              <a:solidFill>
                <a:schemeClr val="bg1"/>
              </a:solidFill>
            </a:endParaRPr>
          </a:p>
          <a:p>
            <a:endParaRPr lang="it-IT" sz="1800">
              <a:solidFill>
                <a:schemeClr val="bg1"/>
              </a:solidFill>
              <a:latin typeface="DM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353466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F85575B-8FD4-8CDE-2479-B4D58DA1D9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22</a:t>
            </a:fld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BD1AA5D-0E2C-447E-7118-68D15692D2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2399" y="1342800"/>
            <a:ext cx="2787641" cy="3158862"/>
          </a:xfrm>
        </p:spPr>
        <p:txBody>
          <a:bodyPr vert="horz" wrap="square" lIns="0" tIns="0" rIns="0" bIns="0" rtlCol="0" anchor="t">
            <a:noAutofit/>
          </a:bodyPr>
          <a:lstStyle/>
          <a:p>
            <a:pPr algn="l"/>
            <a:r>
              <a:rPr lang="it-IT" sz="1100" dirty="0"/>
              <a:t>Here </a:t>
            </a:r>
            <a:r>
              <a:rPr lang="it-IT" sz="1100" dirty="0" err="1"/>
              <a:t>is</a:t>
            </a:r>
            <a:r>
              <a:rPr lang="it-IT" sz="1100" dirty="0"/>
              <a:t> a list of </a:t>
            </a:r>
            <a:r>
              <a:rPr lang="it-IT" sz="1100" dirty="0" err="1"/>
              <a:t>questions</a:t>
            </a:r>
            <a:r>
              <a:rPr lang="it-IT" sz="1100" dirty="0"/>
              <a:t> </a:t>
            </a:r>
            <a:r>
              <a:rPr lang="it-IT" sz="1100" dirty="0" err="1"/>
              <a:t>that</a:t>
            </a:r>
            <a:r>
              <a:rPr lang="it-IT" sz="1100" dirty="0"/>
              <a:t> </a:t>
            </a:r>
            <a:r>
              <a:rPr lang="it-IT" sz="1100" dirty="0" err="1"/>
              <a:t>your</a:t>
            </a:r>
            <a:br>
              <a:rPr lang="it-IT" sz="1100" dirty="0"/>
            </a:br>
            <a:r>
              <a:rPr lang="it-IT" sz="1100" dirty="0"/>
              <a:t>brief </a:t>
            </a:r>
            <a:r>
              <a:rPr lang="it-IT" sz="1100" dirty="0" err="1"/>
              <a:t>should</a:t>
            </a:r>
            <a:r>
              <a:rPr lang="it-IT" sz="1100" dirty="0"/>
              <a:t> </a:t>
            </a:r>
            <a:r>
              <a:rPr lang="it-IT" sz="1100" dirty="0" err="1"/>
              <a:t>address</a:t>
            </a:r>
            <a:r>
              <a:rPr lang="it-IT" sz="1100" dirty="0"/>
              <a:t>:</a:t>
            </a:r>
          </a:p>
          <a:p>
            <a:pPr algn="l"/>
            <a:br>
              <a:rPr lang="it-IT" sz="1000" b="0" i="0" dirty="0">
                <a:solidFill>
                  <a:srgbClr val="000000"/>
                </a:solidFill>
                <a:effectLst/>
                <a:latin typeface="Söhne"/>
              </a:rPr>
            </a:br>
            <a:endParaRPr lang="it-IT" sz="1000" b="0" i="0" dirty="0">
              <a:solidFill>
                <a:srgbClr val="000000"/>
              </a:solidFill>
              <a:effectLst/>
              <a:latin typeface="Söhne"/>
            </a:endParaRPr>
          </a:p>
          <a:p>
            <a:endParaRPr lang="it-IT" sz="1300" dirty="0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67C89EAF-A772-2BEB-D97A-934F576D4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Checklist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0B585ED-508D-A693-6CEF-5ABB4BF2305E}"/>
              </a:ext>
            </a:extLst>
          </p:cNvPr>
          <p:cNvSpPr txBox="1">
            <a:spLocks/>
          </p:cNvSpPr>
          <p:nvPr/>
        </p:nvSpPr>
        <p:spPr>
          <a:xfrm>
            <a:off x="3827464" y="936400"/>
            <a:ext cx="7132636" cy="521833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50" kern="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5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90000"/>
              <a:buFont typeface="Wingdings" panose="05000000000000000000" pitchFamily="2" charset="2"/>
              <a:buChar char="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3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BD938"/>
              </a:buClr>
              <a:buSzPct val="90000"/>
              <a:buFont typeface="Wingdings" panose="05000000000000000000" pitchFamily="2" charset="2"/>
              <a:buChar char="l"/>
              <a:defRPr sz="2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6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accent4"/>
              </a:buClr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953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SzPct val="80000"/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spcBef>
                <a:spcPts val="0"/>
              </a:spcBef>
              <a:buNone/>
            </a:pPr>
            <a:endParaRPr lang="it-IT" sz="2650" kern="0" dirty="0"/>
          </a:p>
          <a:p>
            <a:pPr algn="l">
              <a:buFont typeface="+mj-lt"/>
              <a:buAutoNum type="arabicPeriod"/>
            </a:pPr>
            <a:r>
              <a:rPr lang="it-IT" sz="2650" dirty="0"/>
              <a:t> </a:t>
            </a:r>
            <a:r>
              <a:rPr lang="it-IT" sz="2650" dirty="0" err="1"/>
              <a:t>Why</a:t>
            </a:r>
            <a:r>
              <a:rPr lang="it-IT" sz="2650" dirty="0"/>
              <a:t> </a:t>
            </a:r>
            <a:r>
              <a:rPr lang="it-IT" sz="2650" dirty="0" err="1"/>
              <a:t>is</a:t>
            </a:r>
            <a:r>
              <a:rPr lang="it-IT" sz="2650" dirty="0"/>
              <a:t> the </a:t>
            </a:r>
            <a:r>
              <a:rPr lang="it-IT" sz="2650" dirty="0" err="1"/>
              <a:t>photoshoot</a:t>
            </a:r>
            <a:r>
              <a:rPr lang="it-IT" sz="2650" dirty="0"/>
              <a:t> </a:t>
            </a:r>
            <a:r>
              <a:rPr lang="it-IT" sz="2650" dirty="0" err="1"/>
              <a:t>being</a:t>
            </a:r>
            <a:r>
              <a:rPr lang="it-IT" sz="2650" dirty="0"/>
              <a:t> </a:t>
            </a:r>
            <a:r>
              <a:rPr lang="it-IT" sz="2650" dirty="0" err="1"/>
              <a:t>conducted</a:t>
            </a:r>
            <a:r>
              <a:rPr lang="it-IT" sz="2650" dirty="0"/>
              <a:t>?</a:t>
            </a:r>
          </a:p>
          <a:p>
            <a:pPr algn="l">
              <a:buFont typeface="+mj-lt"/>
              <a:buAutoNum type="arabicPeriod"/>
            </a:pPr>
            <a:r>
              <a:rPr lang="it-IT" sz="2650" dirty="0"/>
              <a:t> Who are the </a:t>
            </a:r>
            <a:r>
              <a:rPr lang="it-IT" sz="2650" dirty="0" err="1"/>
              <a:t>subjects</a:t>
            </a:r>
            <a:r>
              <a:rPr lang="it-IT" sz="2650" dirty="0"/>
              <a:t> of the </a:t>
            </a:r>
            <a:r>
              <a:rPr lang="it-IT" sz="2650" dirty="0" err="1"/>
              <a:t>photoshoot</a:t>
            </a:r>
            <a:r>
              <a:rPr lang="it-IT" sz="2650" dirty="0"/>
              <a:t>?</a:t>
            </a:r>
          </a:p>
          <a:p>
            <a:pPr algn="l">
              <a:buFont typeface="+mj-lt"/>
              <a:buAutoNum type="arabicPeriod"/>
            </a:pPr>
            <a:r>
              <a:rPr lang="it-IT" sz="2650" dirty="0"/>
              <a:t> </a:t>
            </a:r>
            <a:r>
              <a:rPr lang="it-IT" sz="2650" dirty="0" err="1"/>
              <a:t>Where</a:t>
            </a:r>
            <a:r>
              <a:rPr lang="it-IT" sz="2650" dirty="0"/>
              <a:t> </a:t>
            </a:r>
            <a:r>
              <a:rPr lang="it-IT" sz="2650" dirty="0" err="1"/>
              <a:t>will</a:t>
            </a:r>
            <a:r>
              <a:rPr lang="it-IT" sz="2650" dirty="0"/>
              <a:t> the </a:t>
            </a:r>
            <a:r>
              <a:rPr lang="it-IT" sz="2650" dirty="0" err="1"/>
              <a:t>photoshoot</a:t>
            </a:r>
            <a:r>
              <a:rPr lang="it-IT" sz="2650" dirty="0"/>
              <a:t> take place?</a:t>
            </a:r>
          </a:p>
          <a:p>
            <a:pPr algn="l">
              <a:buFont typeface="+mj-lt"/>
              <a:buAutoNum type="arabicPeriod"/>
            </a:pPr>
            <a:r>
              <a:rPr lang="it-IT" sz="2650" dirty="0"/>
              <a:t> </a:t>
            </a:r>
            <a:r>
              <a:rPr lang="it-IT" sz="2650" dirty="0" err="1"/>
              <a:t>What</a:t>
            </a:r>
            <a:r>
              <a:rPr lang="it-IT" sz="2650" dirty="0"/>
              <a:t> </a:t>
            </a:r>
            <a:r>
              <a:rPr lang="it-IT" sz="2650" dirty="0" err="1"/>
              <a:t>atmosphere</a:t>
            </a:r>
            <a:r>
              <a:rPr lang="it-IT" sz="2650" dirty="0"/>
              <a:t> </a:t>
            </a:r>
            <a:r>
              <a:rPr lang="it-IT" sz="2650" dirty="0" err="1"/>
              <a:t>is</a:t>
            </a:r>
            <a:r>
              <a:rPr lang="it-IT" sz="2650" dirty="0"/>
              <a:t> </a:t>
            </a:r>
            <a:r>
              <a:rPr lang="it-IT" sz="2650" dirty="0" err="1"/>
              <a:t>desired</a:t>
            </a:r>
            <a:r>
              <a:rPr lang="it-IT" sz="2650" dirty="0"/>
              <a:t>?</a:t>
            </a:r>
          </a:p>
          <a:p>
            <a:pPr algn="l">
              <a:buFont typeface="+mj-lt"/>
              <a:buAutoNum type="arabicPeriod"/>
            </a:pPr>
            <a:r>
              <a:rPr lang="it-IT" sz="2650" dirty="0"/>
              <a:t> </a:t>
            </a:r>
            <a:r>
              <a:rPr lang="it-IT" sz="2650" dirty="0" err="1"/>
              <a:t>What</a:t>
            </a:r>
            <a:r>
              <a:rPr lang="it-IT" sz="2650" dirty="0"/>
              <a:t> </a:t>
            </a:r>
            <a:r>
              <a:rPr lang="it-IT" sz="2650" dirty="0" err="1"/>
              <a:t>is</a:t>
            </a:r>
            <a:r>
              <a:rPr lang="it-IT" sz="2650" dirty="0"/>
              <a:t> the </a:t>
            </a:r>
            <a:r>
              <a:rPr lang="it-IT" sz="2650" dirty="0" err="1"/>
              <a:t>desired</a:t>
            </a:r>
            <a:r>
              <a:rPr lang="it-IT" sz="2650" dirty="0"/>
              <a:t> style </a:t>
            </a:r>
            <a:br>
              <a:rPr lang="it-IT" sz="2650" dirty="0"/>
            </a:br>
            <a:r>
              <a:rPr lang="it-IT" sz="2650" dirty="0"/>
              <a:t>and mood for the </a:t>
            </a:r>
            <a:r>
              <a:rPr lang="it-IT" sz="2650" dirty="0" err="1"/>
              <a:t>photos</a:t>
            </a:r>
            <a:r>
              <a:rPr lang="it-IT" sz="2650" dirty="0"/>
              <a:t>?</a:t>
            </a:r>
          </a:p>
          <a:p>
            <a:pPr algn="l">
              <a:buFont typeface="+mj-lt"/>
              <a:buAutoNum type="arabicPeriod"/>
            </a:pPr>
            <a:r>
              <a:rPr lang="it-IT" sz="2650" dirty="0"/>
              <a:t> Are </a:t>
            </a:r>
            <a:r>
              <a:rPr lang="it-IT" sz="2650" dirty="0" err="1"/>
              <a:t>there</a:t>
            </a:r>
            <a:r>
              <a:rPr lang="it-IT" sz="2650" dirty="0"/>
              <a:t> </a:t>
            </a:r>
            <a:r>
              <a:rPr lang="it-IT" sz="2650" dirty="0" err="1"/>
              <a:t>any</a:t>
            </a:r>
            <a:r>
              <a:rPr lang="it-IT" sz="2650" dirty="0"/>
              <a:t> </a:t>
            </a:r>
            <a:r>
              <a:rPr lang="it-IT" sz="2650" dirty="0" err="1"/>
              <a:t>specific</a:t>
            </a:r>
            <a:r>
              <a:rPr lang="it-IT" sz="2650" dirty="0"/>
              <a:t> technical </a:t>
            </a:r>
            <a:r>
              <a:rPr lang="it-IT" sz="2650" dirty="0" err="1"/>
              <a:t>requirements</a:t>
            </a:r>
            <a:r>
              <a:rPr lang="it-IT" sz="2650" dirty="0"/>
              <a:t> for the </a:t>
            </a:r>
            <a:r>
              <a:rPr lang="it-IT" sz="2650" dirty="0" err="1"/>
              <a:t>photoshoot</a:t>
            </a:r>
            <a:r>
              <a:rPr lang="it-IT" sz="2650" dirty="0"/>
              <a:t>?</a:t>
            </a:r>
          </a:p>
          <a:p>
            <a:pPr algn="l">
              <a:buFont typeface="+mj-lt"/>
              <a:buAutoNum type="arabicPeriod"/>
            </a:pPr>
            <a:r>
              <a:rPr lang="it-IT" sz="2650" dirty="0" err="1"/>
              <a:t>What</a:t>
            </a:r>
            <a:r>
              <a:rPr lang="it-IT" sz="2650" dirty="0"/>
              <a:t> </a:t>
            </a:r>
            <a:r>
              <a:rPr lang="it-IT" sz="2650" dirty="0" err="1"/>
              <a:t>is</a:t>
            </a:r>
            <a:r>
              <a:rPr lang="it-IT" sz="2650" dirty="0"/>
              <a:t> the date</a:t>
            </a:r>
            <a:r>
              <a:rPr lang="it-IT" sz="2650"/>
              <a:t>, time</a:t>
            </a:r>
            <a:r>
              <a:rPr lang="it-IT" sz="2650" dirty="0"/>
              <a:t> </a:t>
            </a:r>
            <a:r>
              <a:rPr lang="it-IT" sz="2650"/>
              <a:t>for </a:t>
            </a:r>
            <a:r>
              <a:rPr lang="it-IT" sz="2650" dirty="0"/>
              <a:t>the </a:t>
            </a:r>
            <a:r>
              <a:rPr lang="it-IT" sz="2650" dirty="0" err="1"/>
              <a:t>photoshoot</a:t>
            </a:r>
            <a:r>
              <a:rPr lang="it-IT" sz="2650" dirty="0"/>
              <a:t>?</a:t>
            </a:r>
          </a:p>
          <a:p>
            <a:pPr algn="l">
              <a:buFont typeface="+mj-lt"/>
              <a:buAutoNum type="arabicPeriod"/>
            </a:pPr>
            <a:r>
              <a:rPr lang="it-IT" sz="2650" dirty="0" err="1"/>
              <a:t>Where</a:t>
            </a:r>
            <a:r>
              <a:rPr lang="it-IT" sz="2650" dirty="0"/>
              <a:t> </a:t>
            </a:r>
            <a:r>
              <a:rPr lang="it-IT" sz="2650" dirty="0" err="1"/>
              <a:t>will</a:t>
            </a:r>
            <a:r>
              <a:rPr lang="it-IT" sz="2650" dirty="0"/>
              <a:t> the images be </a:t>
            </a:r>
            <a:r>
              <a:rPr lang="it-IT" sz="2650" dirty="0" err="1"/>
              <a:t>used</a:t>
            </a:r>
            <a:r>
              <a:rPr lang="it-IT" sz="2650" dirty="0"/>
              <a:t>, and are </a:t>
            </a:r>
            <a:r>
              <a:rPr lang="it-IT" sz="2650" dirty="0" err="1"/>
              <a:t>there</a:t>
            </a:r>
            <a:r>
              <a:rPr lang="it-IT" sz="2650" dirty="0"/>
              <a:t> </a:t>
            </a:r>
            <a:r>
              <a:rPr lang="it-IT" sz="2650" dirty="0" err="1"/>
              <a:t>any</a:t>
            </a:r>
            <a:r>
              <a:rPr lang="it-IT" sz="2650" dirty="0"/>
              <a:t> licensing </a:t>
            </a:r>
            <a:r>
              <a:rPr lang="it-IT" sz="2650" dirty="0" err="1"/>
              <a:t>restrictions</a:t>
            </a:r>
            <a:r>
              <a:rPr lang="it-IT" sz="2650" dirty="0"/>
              <a:t> to </a:t>
            </a:r>
            <a:r>
              <a:rPr lang="it-IT" sz="2650" dirty="0" err="1"/>
              <a:t>consider</a:t>
            </a:r>
            <a:r>
              <a:rPr lang="it-IT" sz="2650" dirty="0"/>
              <a:t>?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buNone/>
            </a:pPr>
            <a:endParaRPr lang="it-IT" sz="2650" kern="0" dirty="0"/>
          </a:p>
        </p:txBody>
      </p:sp>
    </p:spTree>
    <p:extLst>
      <p:ext uri="{BB962C8B-B14F-4D97-AF65-F5344CB8AC3E}">
        <p14:creationId xmlns:p14="http://schemas.microsoft.com/office/powerpoint/2010/main" val="2446982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0880366"/>
      </p:ext>
    </p:extLst>
  </p:cSld>
  <p:clrMapOvr>
    <a:masterClrMapping/>
  </p:clrMapOvr>
</p:sld>
</file>

<file path=ppt/theme/theme1.xml><?xml version="1.0" encoding="utf-8"?>
<a:theme xmlns:a="http://schemas.openxmlformats.org/drawingml/2006/main" name="dsm-firmenich">
  <a:themeElements>
    <a:clrScheme name="DSM Firmenich">
      <a:dk1>
        <a:sysClr val="windowText" lastClr="000000"/>
      </a:dk1>
      <a:lt1>
        <a:sysClr val="window" lastClr="FFFFFF"/>
      </a:lt1>
      <a:dk2>
        <a:srgbClr val="4D3C35"/>
      </a:dk2>
      <a:lt2>
        <a:srgbClr val="F0F0F0"/>
      </a:lt2>
      <a:accent1>
        <a:srgbClr val="48A2CF"/>
      </a:accent1>
      <a:accent2>
        <a:srgbClr val="0B3C56"/>
      </a:accent2>
      <a:accent3>
        <a:srgbClr val="B2BF00"/>
      </a:accent3>
      <a:accent4>
        <a:srgbClr val="727A06"/>
      </a:accent4>
      <a:accent5>
        <a:srgbClr val="FFAB4D"/>
      </a:accent5>
      <a:accent6>
        <a:srgbClr val="F08B1F"/>
      </a:accent6>
      <a:hlink>
        <a:srgbClr val="48A2CF"/>
      </a:hlink>
      <a:folHlink>
        <a:srgbClr val="0B3C56"/>
      </a:folHlink>
    </a:clrScheme>
    <a:fontScheme name="dsm-firmenich">
      <a:majorFont>
        <a:latin typeface="DM Sans Bold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DSM">
      <a:srgbClr val="C3E6E1"/>
    </a:custClr>
    <a:custClr name="DSM">
      <a:srgbClr val="76D0C2"/>
    </a:custClr>
    <a:custClr name="DSM">
      <a:srgbClr val="44B4A1"/>
    </a:custClr>
    <a:custClr name="DSM">
      <a:srgbClr val="277E6E"/>
    </a:custClr>
    <a:custClr name="DSM">
      <a:srgbClr val="084337"/>
    </a:custClr>
    <a:custClr name="DSM">
      <a:srgbClr val="CBE7F5"/>
    </a:custClr>
    <a:custClr name="DSM">
      <a:srgbClr val="89C7E8"/>
    </a:custClr>
    <a:custClr name="DSM">
      <a:srgbClr val="307297"/>
    </a:custClr>
    <a:custClr name="DSM">
      <a:srgbClr val="EEDBF7"/>
    </a:custClr>
    <a:custClr name="DSM">
      <a:srgbClr val="D9B0EA"/>
    </a:custClr>
    <a:custClr name="DSM">
      <a:srgbClr val="BD69D7"/>
    </a:custClr>
    <a:custClr name="DSM">
      <a:srgbClr val="9138B0"/>
    </a:custClr>
    <a:custClr name="DSM">
      <a:srgbClr val="58166D"/>
    </a:custClr>
    <a:custClr name="DSM">
      <a:srgbClr val="F5D0C9"/>
    </a:custClr>
    <a:custClr name="DSM">
      <a:srgbClr val="E67F7C"/>
    </a:custClr>
    <a:custClr name="DSM">
      <a:srgbClr val="D34252"/>
    </a:custClr>
    <a:custClr name="DSM">
      <a:srgbClr val="9D2835"/>
    </a:custClr>
    <a:custClr name="DSM">
      <a:srgbClr val="6D0E17"/>
    </a:custClr>
    <a:custClr name="DSM">
      <a:srgbClr val="F5D8B8"/>
    </a:custClr>
    <a:custClr name="DSM">
      <a:srgbClr val="CC7414"/>
    </a:custClr>
    <a:custClr name="DSM">
      <a:srgbClr val="994F00"/>
    </a:custClr>
    <a:custClr name="DSM">
      <a:srgbClr val="EDF2AE"/>
    </a:custClr>
    <a:custClr name="DSM">
      <a:srgbClr val="CBD938"/>
    </a:custClr>
    <a:custClr name="DSM">
      <a:srgbClr val="353B09"/>
    </a:custClr>
    <a:custClr name="DSM">
      <a:srgbClr val="F0F0F0"/>
    </a:custClr>
    <a:custClr name="DSM">
      <a:srgbClr val="CCBCB8"/>
    </a:custClr>
    <a:custClr name="DSM">
      <a:srgbClr val="B3978F"/>
    </a:custClr>
    <a:custClr name="DSM">
      <a:srgbClr val="897974"/>
    </a:custClr>
    <a:custClr name="DSM">
      <a:srgbClr val="4D3C35"/>
    </a:custClr>
    <a:custClr name="DSM">
      <a:srgbClr val="000000"/>
    </a:custClr>
  </a:custClrLst>
  <a:extLst>
    <a:ext uri="{05A4C25C-085E-4340-85A3-A5531E510DB2}">
      <thm15:themeFamily xmlns:thm15="http://schemas.microsoft.com/office/thememl/2012/main" name="DSM Template.potx" id="{CFE12CB1-401E-4866-A9E7-E695649E6603}" vid="{7A9BA59F-ECDB-4EA8-9B90-A5F6F6F43C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54FF520A8938F489053A99132E256E3" ma:contentTypeVersion="15" ma:contentTypeDescription="Creare un nuovo documento." ma:contentTypeScope="" ma:versionID="7bf75344e54dd4220be2f68e4be530fd">
  <xsd:schema xmlns:xsd="http://www.w3.org/2001/XMLSchema" xmlns:xs="http://www.w3.org/2001/XMLSchema" xmlns:p="http://schemas.microsoft.com/office/2006/metadata/properties" xmlns:ns2="d79286d4-ad08-4138-b8da-34466d457da2" xmlns:ns3="d0229e49-bf0e-4b7a-a3fa-73fce25e60ef" targetNamespace="http://schemas.microsoft.com/office/2006/metadata/properties" ma:root="true" ma:fieldsID="1ce514cd912a446518ad933deddf44b5" ns2:_="" ns3:_="">
    <xsd:import namespace="d79286d4-ad08-4138-b8da-34466d457da2"/>
    <xsd:import namespace="d0229e49-bf0e-4b7a-a3fa-73fce25e60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9286d4-ad08-4138-b8da-34466d457d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Tag immagine" ma:readOnly="false" ma:fieldId="{5cf76f15-5ced-4ddc-b409-7134ff3c332f}" ma:taxonomyMulti="true" ma:sspId="36a257fb-28f5-49c4-92c3-d49665e8e1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229e49-bf0e-4b7a-a3fa-73fce25e60e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8d4a26a1-f45b-445d-9a0c-1ecabe9f5314}" ma:internalName="TaxCatchAll" ma:showField="CatchAllData" ma:web="d0229e49-bf0e-4b7a-a3fa-73fce25e60e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79286d4-ad08-4138-b8da-34466d457da2">
      <Terms xmlns="http://schemas.microsoft.com/office/infopath/2007/PartnerControls"/>
    </lcf76f155ced4ddcb4097134ff3c332f>
    <TaxCatchAll xmlns="d0229e49-bf0e-4b7a-a3fa-73fce25e60ef" xsi:nil="true"/>
  </documentManagement>
</p:properties>
</file>

<file path=customXml/itemProps1.xml><?xml version="1.0" encoding="utf-8"?>
<ds:datastoreItem xmlns:ds="http://schemas.openxmlformats.org/officeDocument/2006/customXml" ds:itemID="{77864003-2007-427C-B7ED-F957F875491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89C4BF9-91E6-4385-A220-122B769D00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9286d4-ad08-4138-b8da-34466d457da2"/>
    <ds:schemaRef ds:uri="d0229e49-bf0e-4b7a-a3fa-73fce25e60e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E2EFC1E-00E4-4AB4-AAF4-56278F4D76ED}">
  <ds:schemaRefs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dcmitype/"/>
    <ds:schemaRef ds:uri="d79286d4-ad08-4138-b8da-34466d457da2"/>
    <ds:schemaRef ds:uri="http://schemas.microsoft.com/office/infopath/2007/PartnerControls"/>
    <ds:schemaRef ds:uri="d0229e49-bf0e-4b7a-a3fa-73fce25e60ef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1046</TotalTime>
  <Words>1929</Words>
  <Application>Microsoft Office PowerPoint</Application>
  <PresentationFormat>Widescreen</PresentationFormat>
  <Paragraphs>258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Calibri</vt:lpstr>
      <vt:lpstr>Wingdings</vt:lpstr>
      <vt:lpstr>DM Sans Medium</vt:lpstr>
      <vt:lpstr>Arial</vt:lpstr>
      <vt:lpstr>Söhne</vt:lpstr>
      <vt:lpstr>DM Sans Bold</vt:lpstr>
      <vt:lpstr>DM Sans</vt:lpstr>
      <vt:lpstr>dsm-firmenich</vt:lpstr>
      <vt:lpstr>Introduction</vt:lpstr>
      <vt:lpstr>Photography Brief Title of the Brief  </vt:lpstr>
      <vt:lpstr>Context</vt:lpstr>
      <vt:lpstr>01</vt:lpstr>
      <vt:lpstr>Our strategy</vt:lpstr>
      <vt:lpstr>Our strategy</vt:lpstr>
      <vt:lpstr>There are 4 BUs in the company</vt:lpstr>
      <vt:lpstr>02</vt:lpstr>
      <vt:lpstr>Art direction and style</vt:lpstr>
      <vt:lpstr>Our inspiration</vt:lpstr>
      <vt:lpstr>Key elements of our photographic style</vt:lpstr>
      <vt:lpstr>Key elements of our photographic style</vt:lpstr>
      <vt:lpstr>Key elements of our photographic style</vt:lpstr>
      <vt:lpstr>03</vt:lpstr>
      <vt:lpstr>The brief Who</vt:lpstr>
      <vt:lpstr>The brief What </vt:lpstr>
      <vt:lpstr>The brief Where </vt:lpstr>
      <vt:lpstr>Some references</vt:lpstr>
      <vt:lpstr>Our moodboard</vt:lpstr>
      <vt:lpstr>Image usage</vt:lpstr>
      <vt:lpstr>Requirements and deadline</vt:lpstr>
      <vt:lpstr>Checklist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Charlotte Knaupp</dc:creator>
  <cp:lastModifiedBy>Summer Liu</cp:lastModifiedBy>
  <cp:revision>5</cp:revision>
  <dcterms:created xsi:type="dcterms:W3CDTF">2023-03-31T07:21:36Z</dcterms:created>
  <dcterms:modified xsi:type="dcterms:W3CDTF">2024-04-09T14:46:11Z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0x010100154FF520A8938F489053A99132E256E3</vt:lpwstr>
  </property>
  <property fmtid="{D5CDD505-2E9C-101B-9397-08002B2CF9AE}" pid="3" name="MediaServiceImageTags">
    <vt:lpwstr/>
  </property>
  <property fmtid="{D5CDD505-2E9C-101B-9397-08002B2CF9AE}" pid="4" name="MSIP_Label_279dc149-7c28-4bdf-88ba-07214dba9bb1_Enabled">
    <vt:lpwstr>true</vt:lpwstr>
  </property>
  <property fmtid="{D5CDD505-2E9C-101B-9397-08002B2CF9AE}" pid="5" name="MSIP_Label_279dc149-7c28-4bdf-88ba-07214dba9bb1_SetDate">
    <vt:lpwstr>2024-04-09T14:45:28Z</vt:lpwstr>
  </property>
  <property fmtid="{D5CDD505-2E9C-101B-9397-08002B2CF9AE}" pid="6" name="MSIP_Label_279dc149-7c28-4bdf-88ba-07214dba9bb1_Method">
    <vt:lpwstr>Privileged</vt:lpwstr>
  </property>
  <property fmtid="{D5CDD505-2E9C-101B-9397-08002B2CF9AE}" pid="7" name="MSIP_Label_279dc149-7c28-4bdf-88ba-07214dba9bb1_Name">
    <vt:lpwstr>279dc149-7c28-4bdf-88ba-07214dba9bb1</vt:lpwstr>
  </property>
  <property fmtid="{D5CDD505-2E9C-101B-9397-08002B2CF9AE}" pid="8" name="MSIP_Label_279dc149-7c28-4bdf-88ba-07214dba9bb1_SiteId">
    <vt:lpwstr>49618402-6ea3-441d-957d-7df8773fee54</vt:lpwstr>
  </property>
  <property fmtid="{D5CDD505-2E9C-101B-9397-08002B2CF9AE}" pid="9" name="MSIP_Label_279dc149-7c28-4bdf-88ba-07214dba9bb1_ActionId">
    <vt:lpwstr>97f5ee0e-03db-4070-aeee-76028a323b76</vt:lpwstr>
  </property>
  <property fmtid="{D5CDD505-2E9C-101B-9397-08002B2CF9AE}" pid="10" name="MSIP_Label_279dc149-7c28-4bdf-88ba-07214dba9bb1_ContentBits">
    <vt:lpwstr>1</vt:lpwstr>
  </property>
  <property fmtid="{D5CDD505-2E9C-101B-9397-08002B2CF9AE}" pid="11" name="ClassificationContentMarkingHeaderLocations">
    <vt:lpwstr>dsm-firmenich:5</vt:lpwstr>
  </property>
  <property fmtid="{D5CDD505-2E9C-101B-9397-08002B2CF9AE}" pid="12" name="ClassificationContentMarkingHeaderText">
    <vt:lpwstr>internal</vt:lpwstr>
  </property>
</Properties>
</file>