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0"/>
  </p:notesMasterIdLst>
  <p:sldIdLst>
    <p:sldId id="2446" r:id="rId6"/>
    <p:sldId id="2447" r:id="rId7"/>
    <p:sldId id="2444" r:id="rId8"/>
    <p:sldId id="2445" r:id="rId9"/>
  </p:sldIdLst>
  <p:sldSz cx="12192000" cy="6858000"/>
  <p:notesSz cx="6858000" cy="9144000"/>
  <p:embeddedFontLst>
    <p:embeddedFont>
      <p:font typeface="DM Sans" pitchFamily="2" charset="77"/>
      <p:regular r:id="rId11"/>
      <p:bold r:id="rId12"/>
      <p:italic r:id="rId13"/>
      <p:boldItalic r:id="rId14"/>
    </p:embeddedFont>
    <p:embeddedFont>
      <p:font typeface="DM Sans Medium" pitchFamily="2" charset="77"/>
      <p:regular r:id="rId15"/>
      <p:italic r:id="rId16"/>
    </p:embeddedFont>
    <p:embeddedFont>
      <p:font typeface="Lora" pitchFamily="2" charset="77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37373"/>
    <a:srgbClr val="30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784" y="2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1FD3C-CBAF-4FF0-9A46-05FD8252ACFE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EFF53-B5E9-4C67-9F80-34173122F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5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White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B85209-E903-CF10-AC74-59600547C7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34BEF8A-34EE-4565-07AA-17198D7411B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218734 w 12191999"/>
              <a:gd name="connsiteY0" fmla="*/ 6463992 h 6858000"/>
              <a:gd name="connsiteX1" fmla="*/ 10218734 w 12191999"/>
              <a:gd name="connsiteY1" fmla="*/ 6493322 h 6858000"/>
              <a:gd name="connsiteX2" fmla="*/ 10280563 w 12191999"/>
              <a:gd name="connsiteY2" fmla="*/ 6493322 h 6858000"/>
              <a:gd name="connsiteX3" fmla="*/ 10280563 w 12191999"/>
              <a:gd name="connsiteY3" fmla="*/ 6463992 h 6858000"/>
              <a:gd name="connsiteX4" fmla="*/ 9758910 w 12191999"/>
              <a:gd name="connsiteY4" fmla="*/ 6441364 h 6858000"/>
              <a:gd name="connsiteX5" fmla="*/ 9794388 w 12191999"/>
              <a:gd name="connsiteY5" fmla="*/ 6481590 h 6858000"/>
              <a:gd name="connsiteX6" fmla="*/ 9758910 w 12191999"/>
              <a:gd name="connsiteY6" fmla="*/ 6521821 h 6858000"/>
              <a:gd name="connsiteX7" fmla="*/ 9723150 w 12191999"/>
              <a:gd name="connsiteY7" fmla="*/ 6481313 h 6858000"/>
              <a:gd name="connsiteX8" fmla="*/ 9758910 w 12191999"/>
              <a:gd name="connsiteY8" fmla="*/ 6441364 h 6858000"/>
              <a:gd name="connsiteX9" fmla="*/ 10848775 w 12191999"/>
              <a:gd name="connsiteY9" fmla="*/ 6439133 h 6858000"/>
              <a:gd name="connsiteX10" fmla="*/ 10880900 w 12191999"/>
              <a:gd name="connsiteY10" fmla="*/ 6468186 h 6858000"/>
              <a:gd name="connsiteX11" fmla="*/ 10813856 w 12191999"/>
              <a:gd name="connsiteY11" fmla="*/ 6468186 h 6858000"/>
              <a:gd name="connsiteX12" fmla="*/ 10848775 w 12191999"/>
              <a:gd name="connsiteY12" fmla="*/ 6439133 h 6858000"/>
              <a:gd name="connsiteX13" fmla="*/ 11084276 w 12191999"/>
              <a:gd name="connsiteY13" fmla="*/ 6414269 h 6858000"/>
              <a:gd name="connsiteX14" fmla="*/ 11084276 w 12191999"/>
              <a:gd name="connsiteY14" fmla="*/ 6548920 h 6858000"/>
              <a:gd name="connsiteX15" fmla="*/ 11118918 w 12191999"/>
              <a:gd name="connsiteY15" fmla="*/ 6548920 h 6858000"/>
              <a:gd name="connsiteX16" fmla="*/ 11118918 w 12191999"/>
              <a:gd name="connsiteY16" fmla="*/ 6414269 h 6858000"/>
              <a:gd name="connsiteX17" fmla="*/ 10445103 w 12191999"/>
              <a:gd name="connsiteY17" fmla="*/ 6414269 h 6858000"/>
              <a:gd name="connsiteX18" fmla="*/ 10445103 w 12191999"/>
              <a:gd name="connsiteY18" fmla="*/ 6548920 h 6858000"/>
              <a:gd name="connsiteX19" fmla="*/ 10479745 w 12191999"/>
              <a:gd name="connsiteY19" fmla="*/ 6548920 h 6858000"/>
              <a:gd name="connsiteX20" fmla="*/ 10479745 w 12191999"/>
              <a:gd name="connsiteY20" fmla="*/ 6488297 h 6858000"/>
              <a:gd name="connsiteX21" fmla="*/ 10515505 w 12191999"/>
              <a:gd name="connsiteY21" fmla="*/ 6446394 h 6858000"/>
              <a:gd name="connsiteX22" fmla="*/ 10528914 w 12191999"/>
              <a:gd name="connsiteY22" fmla="*/ 6446394 h 6858000"/>
              <a:gd name="connsiteX23" fmla="*/ 10528914 w 12191999"/>
              <a:gd name="connsiteY23" fmla="*/ 6414269 h 6858000"/>
              <a:gd name="connsiteX24" fmla="*/ 10511593 w 12191999"/>
              <a:gd name="connsiteY24" fmla="*/ 6414828 h 6858000"/>
              <a:gd name="connsiteX25" fmla="*/ 10478068 w 12191999"/>
              <a:gd name="connsiteY25" fmla="*/ 6439410 h 6858000"/>
              <a:gd name="connsiteX26" fmla="*/ 10478068 w 12191999"/>
              <a:gd name="connsiteY26" fmla="*/ 6414269 h 6858000"/>
              <a:gd name="connsiteX27" fmla="*/ 10384766 w 12191999"/>
              <a:gd name="connsiteY27" fmla="*/ 6414269 h 6858000"/>
              <a:gd name="connsiteX28" fmla="*/ 10384766 w 12191999"/>
              <a:gd name="connsiteY28" fmla="*/ 6548920 h 6858000"/>
              <a:gd name="connsiteX29" fmla="*/ 10419408 w 12191999"/>
              <a:gd name="connsiteY29" fmla="*/ 6548920 h 6858000"/>
              <a:gd name="connsiteX30" fmla="*/ 10419408 w 12191999"/>
              <a:gd name="connsiteY30" fmla="*/ 6414269 h 6858000"/>
              <a:gd name="connsiteX31" fmla="*/ 11208026 w 12191999"/>
              <a:gd name="connsiteY31" fmla="*/ 6410921 h 6858000"/>
              <a:gd name="connsiteX32" fmla="*/ 11137906 w 12191999"/>
              <a:gd name="connsiteY32" fmla="*/ 6481600 h 6858000"/>
              <a:gd name="connsiteX33" fmla="*/ 11208026 w 12191999"/>
              <a:gd name="connsiteY33" fmla="*/ 6552279 h 6858000"/>
              <a:gd name="connsiteX34" fmla="*/ 11274234 w 12191999"/>
              <a:gd name="connsiteY34" fmla="*/ 6501716 h 6858000"/>
              <a:gd name="connsiteX35" fmla="*/ 11237638 w 12191999"/>
              <a:gd name="connsiteY35" fmla="*/ 6501716 h 6858000"/>
              <a:gd name="connsiteX36" fmla="*/ 11207749 w 12191999"/>
              <a:gd name="connsiteY36" fmla="*/ 6522667 h 6858000"/>
              <a:gd name="connsiteX37" fmla="*/ 11173389 w 12191999"/>
              <a:gd name="connsiteY37" fmla="*/ 6481600 h 6858000"/>
              <a:gd name="connsiteX38" fmla="*/ 11207749 w 12191999"/>
              <a:gd name="connsiteY38" fmla="*/ 6440810 h 6858000"/>
              <a:gd name="connsiteX39" fmla="*/ 11237638 w 12191999"/>
              <a:gd name="connsiteY39" fmla="*/ 6461484 h 6858000"/>
              <a:gd name="connsiteX40" fmla="*/ 11274234 w 12191999"/>
              <a:gd name="connsiteY40" fmla="*/ 6461484 h 6858000"/>
              <a:gd name="connsiteX41" fmla="*/ 11208026 w 12191999"/>
              <a:gd name="connsiteY41" fmla="*/ 6410921 h 6858000"/>
              <a:gd name="connsiteX42" fmla="*/ 11010802 w 12191999"/>
              <a:gd name="connsiteY42" fmla="*/ 6410916 h 6858000"/>
              <a:gd name="connsiteX43" fmla="*/ 10967222 w 12191999"/>
              <a:gd name="connsiteY43" fmla="*/ 6436898 h 6858000"/>
              <a:gd name="connsiteX44" fmla="*/ 10967222 w 12191999"/>
              <a:gd name="connsiteY44" fmla="*/ 6414269 h 6858000"/>
              <a:gd name="connsiteX45" fmla="*/ 10934257 w 12191999"/>
              <a:gd name="connsiteY45" fmla="*/ 6414269 h 6858000"/>
              <a:gd name="connsiteX46" fmla="*/ 10934257 w 12191999"/>
              <a:gd name="connsiteY46" fmla="*/ 6548921 h 6858000"/>
              <a:gd name="connsiteX47" fmla="*/ 10969176 w 12191999"/>
              <a:gd name="connsiteY47" fmla="*/ 6548921 h 6858000"/>
              <a:gd name="connsiteX48" fmla="*/ 10969176 w 12191999"/>
              <a:gd name="connsiteY48" fmla="*/ 6479359 h 6858000"/>
              <a:gd name="connsiteX49" fmla="*/ 10999906 w 12191999"/>
              <a:gd name="connsiteY49" fmla="*/ 6440528 h 6858000"/>
              <a:gd name="connsiteX50" fmla="*/ 11026165 w 12191999"/>
              <a:gd name="connsiteY50" fmla="*/ 6476006 h 6858000"/>
              <a:gd name="connsiteX51" fmla="*/ 11026165 w 12191999"/>
              <a:gd name="connsiteY51" fmla="*/ 6548921 h 6858000"/>
              <a:gd name="connsiteX52" fmla="*/ 11061084 w 12191999"/>
              <a:gd name="connsiteY52" fmla="*/ 6548921 h 6858000"/>
              <a:gd name="connsiteX53" fmla="*/ 11061084 w 12191999"/>
              <a:gd name="connsiteY53" fmla="*/ 6472934 h 6858000"/>
              <a:gd name="connsiteX54" fmla="*/ 11010802 w 12191999"/>
              <a:gd name="connsiteY54" fmla="*/ 6410916 h 6858000"/>
              <a:gd name="connsiteX55" fmla="*/ 10848775 w 12191999"/>
              <a:gd name="connsiteY55" fmla="*/ 6410916 h 6858000"/>
              <a:gd name="connsiteX56" fmla="*/ 10778655 w 12191999"/>
              <a:gd name="connsiteY56" fmla="*/ 6482713 h 6858000"/>
              <a:gd name="connsiteX57" fmla="*/ 10848493 w 12191999"/>
              <a:gd name="connsiteY57" fmla="*/ 6552274 h 6858000"/>
              <a:gd name="connsiteX58" fmla="*/ 10912188 w 12191999"/>
              <a:gd name="connsiteY58" fmla="*/ 6506459 h 6858000"/>
              <a:gd name="connsiteX59" fmla="*/ 10876987 w 12191999"/>
              <a:gd name="connsiteY59" fmla="*/ 6506459 h 6858000"/>
              <a:gd name="connsiteX60" fmla="*/ 10848211 w 12191999"/>
              <a:gd name="connsiteY60" fmla="*/ 6523780 h 6858000"/>
              <a:gd name="connsiteX61" fmla="*/ 10813292 w 12191999"/>
              <a:gd name="connsiteY61" fmla="*/ 6489978 h 6858000"/>
              <a:gd name="connsiteX62" fmla="*/ 10914701 w 12191999"/>
              <a:gd name="connsiteY62" fmla="*/ 6489978 h 6858000"/>
              <a:gd name="connsiteX63" fmla="*/ 10916096 w 12191999"/>
              <a:gd name="connsiteY63" fmla="*/ 6476847 h 6858000"/>
              <a:gd name="connsiteX64" fmla="*/ 10848775 w 12191999"/>
              <a:gd name="connsiteY64" fmla="*/ 6410916 h 6858000"/>
              <a:gd name="connsiteX65" fmla="*/ 10619426 w 12191999"/>
              <a:gd name="connsiteY65" fmla="*/ 6410916 h 6858000"/>
              <a:gd name="connsiteX66" fmla="*/ 10576682 w 12191999"/>
              <a:gd name="connsiteY66" fmla="*/ 6432426 h 6858000"/>
              <a:gd name="connsiteX67" fmla="*/ 10576682 w 12191999"/>
              <a:gd name="connsiteY67" fmla="*/ 6414269 h 6858000"/>
              <a:gd name="connsiteX68" fmla="*/ 10543717 w 12191999"/>
              <a:gd name="connsiteY68" fmla="*/ 6414269 h 6858000"/>
              <a:gd name="connsiteX69" fmla="*/ 10543717 w 12191999"/>
              <a:gd name="connsiteY69" fmla="*/ 6548921 h 6858000"/>
              <a:gd name="connsiteX70" fmla="*/ 10578636 w 12191999"/>
              <a:gd name="connsiteY70" fmla="*/ 6548921 h 6858000"/>
              <a:gd name="connsiteX71" fmla="*/ 10578636 w 12191999"/>
              <a:gd name="connsiteY71" fmla="*/ 6479359 h 6858000"/>
              <a:gd name="connsiteX72" fmla="*/ 10609643 w 12191999"/>
              <a:gd name="connsiteY72" fmla="*/ 6440528 h 6858000"/>
              <a:gd name="connsiteX73" fmla="*/ 10634225 w 12191999"/>
              <a:gd name="connsiteY73" fmla="*/ 6476006 h 6858000"/>
              <a:gd name="connsiteX74" fmla="*/ 10634225 w 12191999"/>
              <a:gd name="connsiteY74" fmla="*/ 6548921 h 6858000"/>
              <a:gd name="connsiteX75" fmla="*/ 10669144 w 12191999"/>
              <a:gd name="connsiteY75" fmla="*/ 6548921 h 6858000"/>
              <a:gd name="connsiteX76" fmla="*/ 10669144 w 12191999"/>
              <a:gd name="connsiteY76" fmla="*/ 6479359 h 6858000"/>
              <a:gd name="connsiteX77" fmla="*/ 10700433 w 12191999"/>
              <a:gd name="connsiteY77" fmla="*/ 6440528 h 6858000"/>
              <a:gd name="connsiteX78" fmla="*/ 10724737 w 12191999"/>
              <a:gd name="connsiteY78" fmla="*/ 6476006 h 6858000"/>
              <a:gd name="connsiteX79" fmla="*/ 10724737 w 12191999"/>
              <a:gd name="connsiteY79" fmla="*/ 6548921 h 6858000"/>
              <a:gd name="connsiteX80" fmla="*/ 10759656 w 12191999"/>
              <a:gd name="connsiteY80" fmla="*/ 6548921 h 6858000"/>
              <a:gd name="connsiteX81" fmla="*/ 10759656 w 12191999"/>
              <a:gd name="connsiteY81" fmla="*/ 6472934 h 6858000"/>
              <a:gd name="connsiteX82" fmla="*/ 10707703 w 12191999"/>
              <a:gd name="connsiteY82" fmla="*/ 6410916 h 6858000"/>
              <a:gd name="connsiteX83" fmla="*/ 10661329 w 12191999"/>
              <a:gd name="connsiteY83" fmla="*/ 6435221 h 6858000"/>
              <a:gd name="connsiteX84" fmla="*/ 10619426 w 12191999"/>
              <a:gd name="connsiteY84" fmla="*/ 6410916 h 6858000"/>
              <a:gd name="connsiteX85" fmla="*/ 10056425 w 12191999"/>
              <a:gd name="connsiteY85" fmla="*/ 6410916 h 6858000"/>
              <a:gd name="connsiteX86" fmla="*/ 10013681 w 12191999"/>
              <a:gd name="connsiteY86" fmla="*/ 6432426 h 6858000"/>
              <a:gd name="connsiteX87" fmla="*/ 10013681 w 12191999"/>
              <a:gd name="connsiteY87" fmla="*/ 6414269 h 6858000"/>
              <a:gd name="connsiteX88" fmla="*/ 9980716 w 12191999"/>
              <a:gd name="connsiteY88" fmla="*/ 6414269 h 6858000"/>
              <a:gd name="connsiteX89" fmla="*/ 9980716 w 12191999"/>
              <a:gd name="connsiteY89" fmla="*/ 6548921 h 6858000"/>
              <a:gd name="connsiteX90" fmla="*/ 10015635 w 12191999"/>
              <a:gd name="connsiteY90" fmla="*/ 6548921 h 6858000"/>
              <a:gd name="connsiteX91" fmla="*/ 10015635 w 12191999"/>
              <a:gd name="connsiteY91" fmla="*/ 6479359 h 6858000"/>
              <a:gd name="connsiteX92" fmla="*/ 10046642 w 12191999"/>
              <a:gd name="connsiteY92" fmla="*/ 6440528 h 6858000"/>
              <a:gd name="connsiteX93" fmla="*/ 10071224 w 12191999"/>
              <a:gd name="connsiteY93" fmla="*/ 6476006 h 6858000"/>
              <a:gd name="connsiteX94" fmla="*/ 10071224 w 12191999"/>
              <a:gd name="connsiteY94" fmla="*/ 6548921 h 6858000"/>
              <a:gd name="connsiteX95" fmla="*/ 10106143 w 12191999"/>
              <a:gd name="connsiteY95" fmla="*/ 6548921 h 6858000"/>
              <a:gd name="connsiteX96" fmla="*/ 10106143 w 12191999"/>
              <a:gd name="connsiteY96" fmla="*/ 6479359 h 6858000"/>
              <a:gd name="connsiteX97" fmla="*/ 10137432 w 12191999"/>
              <a:gd name="connsiteY97" fmla="*/ 6440528 h 6858000"/>
              <a:gd name="connsiteX98" fmla="*/ 10161736 w 12191999"/>
              <a:gd name="connsiteY98" fmla="*/ 6476006 h 6858000"/>
              <a:gd name="connsiteX99" fmla="*/ 10161736 w 12191999"/>
              <a:gd name="connsiteY99" fmla="*/ 6548921 h 6858000"/>
              <a:gd name="connsiteX100" fmla="*/ 10196656 w 12191999"/>
              <a:gd name="connsiteY100" fmla="*/ 6548921 h 6858000"/>
              <a:gd name="connsiteX101" fmla="*/ 10196656 w 12191999"/>
              <a:gd name="connsiteY101" fmla="*/ 6472934 h 6858000"/>
              <a:gd name="connsiteX102" fmla="*/ 10144702 w 12191999"/>
              <a:gd name="connsiteY102" fmla="*/ 6410916 h 6858000"/>
              <a:gd name="connsiteX103" fmla="*/ 10098328 w 12191999"/>
              <a:gd name="connsiteY103" fmla="*/ 6435221 h 6858000"/>
              <a:gd name="connsiteX104" fmla="*/ 10056425 w 12191999"/>
              <a:gd name="connsiteY104" fmla="*/ 6410916 h 6858000"/>
              <a:gd name="connsiteX105" fmla="*/ 9903062 w 12191999"/>
              <a:gd name="connsiteY105" fmla="*/ 6410916 h 6858000"/>
              <a:gd name="connsiteX106" fmla="*/ 9849986 w 12191999"/>
              <a:gd name="connsiteY106" fmla="*/ 6453378 h 6858000"/>
              <a:gd name="connsiteX107" fmla="*/ 9866748 w 12191999"/>
              <a:gd name="connsiteY107" fmla="*/ 6480477 h 6858000"/>
              <a:gd name="connsiteX108" fmla="*/ 9900832 w 12191999"/>
              <a:gd name="connsiteY108" fmla="*/ 6492491 h 6858000"/>
              <a:gd name="connsiteX109" fmla="*/ 9927090 w 12191999"/>
              <a:gd name="connsiteY109" fmla="*/ 6510371 h 6858000"/>
              <a:gd name="connsiteX110" fmla="*/ 9906416 w 12191999"/>
              <a:gd name="connsiteY110" fmla="*/ 6525179 h 6858000"/>
              <a:gd name="connsiteX111" fmla="*/ 9880157 w 12191999"/>
              <a:gd name="connsiteY111" fmla="*/ 6506182 h 6858000"/>
              <a:gd name="connsiteX112" fmla="*/ 9845238 w 12191999"/>
              <a:gd name="connsiteY112" fmla="*/ 6506182 h 6858000"/>
              <a:gd name="connsiteX113" fmla="*/ 9906975 w 12191999"/>
              <a:gd name="connsiteY113" fmla="*/ 6552274 h 6858000"/>
              <a:gd name="connsiteX114" fmla="*/ 9961727 w 12191999"/>
              <a:gd name="connsiteY114" fmla="*/ 6508417 h 6858000"/>
              <a:gd name="connsiteX115" fmla="*/ 9936023 w 12191999"/>
              <a:gd name="connsiteY115" fmla="*/ 6474329 h 6858000"/>
              <a:gd name="connsiteX116" fmla="*/ 9911159 w 12191999"/>
              <a:gd name="connsiteY116" fmla="*/ 6467068 h 6858000"/>
              <a:gd name="connsiteX117" fmla="*/ 9883783 w 12191999"/>
              <a:gd name="connsiteY117" fmla="*/ 6451147 h 6858000"/>
              <a:gd name="connsiteX118" fmla="*/ 9902780 w 12191999"/>
              <a:gd name="connsiteY118" fmla="*/ 6438015 h 6858000"/>
              <a:gd name="connsiteX119" fmla="*/ 9924014 w 12191999"/>
              <a:gd name="connsiteY119" fmla="*/ 6452542 h 6858000"/>
              <a:gd name="connsiteX120" fmla="*/ 9956697 w 12191999"/>
              <a:gd name="connsiteY120" fmla="*/ 6452542 h 6858000"/>
              <a:gd name="connsiteX121" fmla="*/ 9903062 w 12191999"/>
              <a:gd name="connsiteY121" fmla="*/ 6410916 h 6858000"/>
              <a:gd name="connsiteX122" fmla="*/ 11577546 w 12191999"/>
              <a:gd name="connsiteY122" fmla="*/ 6410877 h 6858000"/>
              <a:gd name="connsiteX123" fmla="*/ 11506673 w 12191999"/>
              <a:gd name="connsiteY123" fmla="*/ 6481750 h 6858000"/>
              <a:gd name="connsiteX124" fmla="*/ 11577546 w 12191999"/>
              <a:gd name="connsiteY124" fmla="*/ 6552629 h 6858000"/>
              <a:gd name="connsiteX125" fmla="*/ 11629616 w 12191999"/>
              <a:gd name="connsiteY125" fmla="*/ 6529719 h 6858000"/>
              <a:gd name="connsiteX126" fmla="*/ 11681687 w 12191999"/>
              <a:gd name="connsiteY126" fmla="*/ 6552629 h 6858000"/>
              <a:gd name="connsiteX127" fmla="*/ 11751753 w 12191999"/>
              <a:gd name="connsiteY127" fmla="*/ 6491913 h 6858000"/>
              <a:gd name="connsiteX128" fmla="*/ 11821820 w 12191999"/>
              <a:gd name="connsiteY128" fmla="*/ 6552629 h 6858000"/>
              <a:gd name="connsiteX129" fmla="*/ 11892693 w 12191999"/>
              <a:gd name="connsiteY129" fmla="*/ 6481755 h 6858000"/>
              <a:gd name="connsiteX130" fmla="*/ 11821820 w 12191999"/>
              <a:gd name="connsiteY130" fmla="*/ 6410877 h 6858000"/>
              <a:gd name="connsiteX131" fmla="*/ 11751753 w 12191999"/>
              <a:gd name="connsiteY131" fmla="*/ 6471593 h 6858000"/>
              <a:gd name="connsiteX132" fmla="*/ 11681687 w 12191999"/>
              <a:gd name="connsiteY132" fmla="*/ 6410877 h 6858000"/>
              <a:gd name="connsiteX133" fmla="*/ 11629616 w 12191999"/>
              <a:gd name="connsiteY133" fmla="*/ 6433787 h 6858000"/>
              <a:gd name="connsiteX134" fmla="*/ 11577546 w 12191999"/>
              <a:gd name="connsiteY134" fmla="*/ 6410877 h 6858000"/>
              <a:gd name="connsiteX135" fmla="*/ 11292677 w 12191999"/>
              <a:gd name="connsiteY135" fmla="*/ 6353369 h 6858000"/>
              <a:gd name="connsiteX136" fmla="*/ 11292677 w 12191999"/>
              <a:gd name="connsiteY136" fmla="*/ 6548921 h 6858000"/>
              <a:gd name="connsiteX137" fmla="*/ 11327596 w 12191999"/>
              <a:gd name="connsiteY137" fmla="*/ 6548921 h 6858000"/>
              <a:gd name="connsiteX138" fmla="*/ 11327596 w 12191999"/>
              <a:gd name="connsiteY138" fmla="*/ 6479360 h 6858000"/>
              <a:gd name="connsiteX139" fmla="*/ 11358603 w 12191999"/>
              <a:gd name="connsiteY139" fmla="*/ 6440528 h 6858000"/>
              <a:gd name="connsiteX140" fmla="*/ 11384585 w 12191999"/>
              <a:gd name="connsiteY140" fmla="*/ 6476006 h 6858000"/>
              <a:gd name="connsiteX141" fmla="*/ 11384585 w 12191999"/>
              <a:gd name="connsiteY141" fmla="*/ 6548921 h 6858000"/>
              <a:gd name="connsiteX142" fmla="*/ 11419227 w 12191999"/>
              <a:gd name="connsiteY142" fmla="*/ 6548921 h 6858000"/>
              <a:gd name="connsiteX143" fmla="*/ 11419227 w 12191999"/>
              <a:gd name="connsiteY143" fmla="*/ 6472935 h 6858000"/>
              <a:gd name="connsiteX144" fmla="*/ 11369499 w 12191999"/>
              <a:gd name="connsiteY144" fmla="*/ 6410916 h 6858000"/>
              <a:gd name="connsiteX145" fmla="*/ 11327596 w 12191999"/>
              <a:gd name="connsiteY145" fmla="*/ 6434939 h 6858000"/>
              <a:gd name="connsiteX146" fmla="*/ 11327596 w 12191999"/>
              <a:gd name="connsiteY146" fmla="*/ 6353369 h 6858000"/>
              <a:gd name="connsiteX147" fmla="*/ 11101596 w 12191999"/>
              <a:gd name="connsiteY147" fmla="*/ 6353369 h 6858000"/>
              <a:gd name="connsiteX148" fmla="*/ 11080086 w 12191999"/>
              <a:gd name="connsiteY148" fmla="*/ 6373203 h 6858000"/>
              <a:gd name="connsiteX149" fmla="*/ 11101596 w 12191999"/>
              <a:gd name="connsiteY149" fmla="*/ 6393318 h 6858000"/>
              <a:gd name="connsiteX150" fmla="*/ 11123389 w 12191999"/>
              <a:gd name="connsiteY150" fmla="*/ 6373203 h 6858000"/>
              <a:gd name="connsiteX151" fmla="*/ 11101596 w 12191999"/>
              <a:gd name="connsiteY151" fmla="*/ 6353369 h 6858000"/>
              <a:gd name="connsiteX152" fmla="*/ 10401805 w 12191999"/>
              <a:gd name="connsiteY152" fmla="*/ 6353369 h 6858000"/>
              <a:gd name="connsiteX153" fmla="*/ 10380295 w 12191999"/>
              <a:gd name="connsiteY153" fmla="*/ 6373203 h 6858000"/>
              <a:gd name="connsiteX154" fmla="*/ 10401805 w 12191999"/>
              <a:gd name="connsiteY154" fmla="*/ 6393318 h 6858000"/>
              <a:gd name="connsiteX155" fmla="*/ 10423598 w 12191999"/>
              <a:gd name="connsiteY155" fmla="*/ 6373203 h 6858000"/>
              <a:gd name="connsiteX156" fmla="*/ 10401805 w 12191999"/>
              <a:gd name="connsiteY156" fmla="*/ 6353369 h 6858000"/>
              <a:gd name="connsiteX157" fmla="*/ 10349007 w 12191999"/>
              <a:gd name="connsiteY157" fmla="*/ 6353369 h 6858000"/>
              <a:gd name="connsiteX158" fmla="*/ 10303191 w 12191999"/>
              <a:gd name="connsiteY158" fmla="*/ 6398625 h 6858000"/>
              <a:gd name="connsiteX159" fmla="*/ 10303191 w 12191999"/>
              <a:gd name="connsiteY159" fmla="*/ 6414270 h 6858000"/>
              <a:gd name="connsiteX160" fmla="*/ 10281958 w 12191999"/>
              <a:gd name="connsiteY160" fmla="*/ 6414270 h 6858000"/>
              <a:gd name="connsiteX161" fmla="*/ 10281958 w 12191999"/>
              <a:gd name="connsiteY161" fmla="*/ 6443041 h 6858000"/>
              <a:gd name="connsiteX162" fmla="*/ 10303191 w 12191999"/>
              <a:gd name="connsiteY162" fmla="*/ 6443041 h 6858000"/>
              <a:gd name="connsiteX163" fmla="*/ 10303191 w 12191999"/>
              <a:gd name="connsiteY163" fmla="*/ 6548916 h 6858000"/>
              <a:gd name="connsiteX164" fmla="*/ 10338110 w 12191999"/>
              <a:gd name="connsiteY164" fmla="*/ 6548916 h 6858000"/>
              <a:gd name="connsiteX165" fmla="*/ 10338110 w 12191999"/>
              <a:gd name="connsiteY165" fmla="*/ 6443041 h 6858000"/>
              <a:gd name="connsiteX166" fmla="*/ 10366605 w 12191999"/>
              <a:gd name="connsiteY166" fmla="*/ 6443041 h 6858000"/>
              <a:gd name="connsiteX167" fmla="*/ 10366605 w 12191999"/>
              <a:gd name="connsiteY167" fmla="*/ 6414270 h 6858000"/>
              <a:gd name="connsiteX168" fmla="*/ 10338110 w 12191999"/>
              <a:gd name="connsiteY168" fmla="*/ 6414270 h 6858000"/>
              <a:gd name="connsiteX169" fmla="*/ 10338110 w 12191999"/>
              <a:gd name="connsiteY169" fmla="*/ 6398625 h 6858000"/>
              <a:gd name="connsiteX170" fmla="*/ 10354591 w 12191999"/>
              <a:gd name="connsiteY170" fmla="*/ 6382704 h 6858000"/>
              <a:gd name="connsiteX171" fmla="*/ 10366605 w 12191999"/>
              <a:gd name="connsiteY171" fmla="*/ 6382704 h 6858000"/>
              <a:gd name="connsiteX172" fmla="*/ 10366605 w 12191999"/>
              <a:gd name="connsiteY172" fmla="*/ 6353369 h 6858000"/>
              <a:gd name="connsiteX173" fmla="*/ 9793829 w 12191999"/>
              <a:gd name="connsiteY173" fmla="*/ 6353369 h 6858000"/>
              <a:gd name="connsiteX174" fmla="*/ 9793829 w 12191999"/>
              <a:gd name="connsiteY174" fmla="*/ 6432709 h 6858000"/>
              <a:gd name="connsiteX175" fmla="*/ 9751367 w 12191999"/>
              <a:gd name="connsiteY175" fmla="*/ 6410916 h 6858000"/>
              <a:gd name="connsiteX176" fmla="*/ 9687954 w 12191999"/>
              <a:gd name="connsiteY176" fmla="*/ 6481313 h 6858000"/>
              <a:gd name="connsiteX177" fmla="*/ 9751367 w 12191999"/>
              <a:gd name="connsiteY177" fmla="*/ 6552269 h 6858000"/>
              <a:gd name="connsiteX178" fmla="*/ 9793829 w 12191999"/>
              <a:gd name="connsiteY178" fmla="*/ 6529641 h 6858000"/>
              <a:gd name="connsiteX179" fmla="*/ 9793552 w 12191999"/>
              <a:gd name="connsiteY179" fmla="*/ 6548916 h 6858000"/>
              <a:gd name="connsiteX180" fmla="*/ 9828753 w 12191999"/>
              <a:gd name="connsiteY180" fmla="*/ 6548916 h 6858000"/>
              <a:gd name="connsiteX181" fmla="*/ 9828753 w 12191999"/>
              <a:gd name="connsiteY181" fmla="*/ 6353369 h 6858000"/>
              <a:gd name="connsiteX182" fmla="*/ 0 w 12191999"/>
              <a:gd name="connsiteY182" fmla="*/ 0 h 6858000"/>
              <a:gd name="connsiteX183" fmla="*/ 3827459 w 12191999"/>
              <a:gd name="connsiteY183" fmla="*/ 0 h 6858000"/>
              <a:gd name="connsiteX184" fmla="*/ 5715001 w 12191999"/>
              <a:gd name="connsiteY184" fmla="*/ 0 h 6858000"/>
              <a:gd name="connsiteX185" fmla="*/ 8493070 w 12191999"/>
              <a:gd name="connsiteY185" fmla="*/ 0 h 6858000"/>
              <a:gd name="connsiteX186" fmla="*/ 8493070 w 12191999"/>
              <a:gd name="connsiteY186" fmla="*/ 1 h 6858000"/>
              <a:gd name="connsiteX187" fmla="*/ 12191999 w 12191999"/>
              <a:gd name="connsiteY187" fmla="*/ 1 h 6858000"/>
              <a:gd name="connsiteX188" fmla="*/ 12191999 w 12191999"/>
              <a:gd name="connsiteY188" fmla="*/ 6857999 h 6858000"/>
              <a:gd name="connsiteX189" fmla="*/ 8493070 w 12191999"/>
              <a:gd name="connsiteY189" fmla="*/ 6857999 h 6858000"/>
              <a:gd name="connsiteX190" fmla="*/ 8493070 w 12191999"/>
              <a:gd name="connsiteY190" fmla="*/ 6858000 h 6858000"/>
              <a:gd name="connsiteX191" fmla="*/ 8077200 w 12191999"/>
              <a:gd name="connsiteY191" fmla="*/ 6858000 h 6858000"/>
              <a:gd name="connsiteX192" fmla="*/ 6095999 w 12191999"/>
              <a:gd name="connsiteY192" fmla="*/ 6858000 h 6858000"/>
              <a:gd name="connsiteX193" fmla="*/ 3827459 w 12191999"/>
              <a:gd name="connsiteY193" fmla="*/ 6858000 h 6858000"/>
              <a:gd name="connsiteX194" fmla="*/ 3827459 w 12191999"/>
              <a:gd name="connsiteY194" fmla="*/ 6857998 h 6858000"/>
              <a:gd name="connsiteX195" fmla="*/ 0 w 12191999"/>
              <a:gd name="connsiteY195" fmla="*/ 68579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12191999" h="6858000">
                <a:moveTo>
                  <a:pt x="10218734" y="6463992"/>
                </a:moveTo>
                <a:lnTo>
                  <a:pt x="10218734" y="6493322"/>
                </a:lnTo>
                <a:lnTo>
                  <a:pt x="10280563" y="6493322"/>
                </a:lnTo>
                <a:lnTo>
                  <a:pt x="10280563" y="6463992"/>
                </a:lnTo>
                <a:close/>
                <a:moveTo>
                  <a:pt x="9758910" y="6441364"/>
                </a:moveTo>
                <a:cubicBezTo>
                  <a:pt x="9781815" y="6441364"/>
                  <a:pt x="9794388" y="6458403"/>
                  <a:pt x="9794388" y="6481590"/>
                </a:cubicBezTo>
                <a:cubicBezTo>
                  <a:pt x="9794388" y="6503942"/>
                  <a:pt x="9782656" y="6521821"/>
                  <a:pt x="9758910" y="6521821"/>
                </a:cubicBezTo>
                <a:cubicBezTo>
                  <a:pt x="9736282" y="6521821"/>
                  <a:pt x="9723150" y="6504500"/>
                  <a:pt x="9723150" y="6481313"/>
                </a:cubicBezTo>
                <a:cubicBezTo>
                  <a:pt x="9723150" y="6458685"/>
                  <a:pt x="9736282" y="6441364"/>
                  <a:pt x="9758910" y="6441364"/>
                </a:cubicBezTo>
                <a:close/>
                <a:moveTo>
                  <a:pt x="10848775" y="6439133"/>
                </a:moveTo>
                <a:cubicBezTo>
                  <a:pt x="10864137" y="6439133"/>
                  <a:pt x="10879505" y="6448630"/>
                  <a:pt x="10880900" y="6468186"/>
                </a:cubicBezTo>
                <a:lnTo>
                  <a:pt x="10813856" y="6468186"/>
                </a:lnTo>
                <a:cubicBezTo>
                  <a:pt x="10817209" y="6447794"/>
                  <a:pt x="10833413" y="6439133"/>
                  <a:pt x="10848775" y="6439133"/>
                </a:cubicBezTo>
                <a:close/>
                <a:moveTo>
                  <a:pt x="11084276" y="6414269"/>
                </a:moveTo>
                <a:lnTo>
                  <a:pt x="11084276" y="6548920"/>
                </a:lnTo>
                <a:lnTo>
                  <a:pt x="11118918" y="6548920"/>
                </a:lnTo>
                <a:lnTo>
                  <a:pt x="11118918" y="6414269"/>
                </a:lnTo>
                <a:close/>
                <a:moveTo>
                  <a:pt x="10445103" y="6414269"/>
                </a:moveTo>
                <a:lnTo>
                  <a:pt x="10445103" y="6548920"/>
                </a:lnTo>
                <a:lnTo>
                  <a:pt x="10479745" y="6548920"/>
                </a:lnTo>
                <a:lnTo>
                  <a:pt x="10479745" y="6488297"/>
                </a:lnTo>
                <a:cubicBezTo>
                  <a:pt x="10479745" y="6462597"/>
                  <a:pt x="10493436" y="6446394"/>
                  <a:pt x="10515505" y="6446394"/>
                </a:cubicBezTo>
                <a:lnTo>
                  <a:pt x="10528914" y="6446394"/>
                </a:lnTo>
                <a:lnTo>
                  <a:pt x="10528914" y="6414269"/>
                </a:lnTo>
                <a:cubicBezTo>
                  <a:pt x="10523325" y="6414269"/>
                  <a:pt x="10515505" y="6414546"/>
                  <a:pt x="10511593" y="6414828"/>
                </a:cubicBezTo>
                <a:cubicBezTo>
                  <a:pt x="10497902" y="6415946"/>
                  <a:pt x="10486729" y="6424047"/>
                  <a:pt x="10478068" y="6439410"/>
                </a:cubicBezTo>
                <a:lnTo>
                  <a:pt x="10478068" y="6414269"/>
                </a:lnTo>
                <a:close/>
                <a:moveTo>
                  <a:pt x="10384766" y="6414269"/>
                </a:moveTo>
                <a:lnTo>
                  <a:pt x="10384766" y="6548920"/>
                </a:lnTo>
                <a:lnTo>
                  <a:pt x="10419408" y="6548920"/>
                </a:lnTo>
                <a:lnTo>
                  <a:pt x="10419408" y="6414269"/>
                </a:lnTo>
                <a:close/>
                <a:moveTo>
                  <a:pt x="11208026" y="6410921"/>
                </a:moveTo>
                <a:cubicBezTo>
                  <a:pt x="11165564" y="6410921"/>
                  <a:pt x="11137906" y="6442769"/>
                  <a:pt x="11137906" y="6481600"/>
                </a:cubicBezTo>
                <a:cubicBezTo>
                  <a:pt x="11137906" y="6520708"/>
                  <a:pt x="11165282" y="6552279"/>
                  <a:pt x="11208026" y="6552279"/>
                </a:cubicBezTo>
                <a:cubicBezTo>
                  <a:pt x="11245458" y="6552279"/>
                  <a:pt x="11268086" y="6530210"/>
                  <a:pt x="11274234" y="6501716"/>
                </a:cubicBezTo>
                <a:lnTo>
                  <a:pt x="11237638" y="6501716"/>
                </a:lnTo>
                <a:cubicBezTo>
                  <a:pt x="11233167" y="6516242"/>
                  <a:pt x="11221994" y="6522667"/>
                  <a:pt x="11207749" y="6522667"/>
                </a:cubicBezTo>
                <a:cubicBezTo>
                  <a:pt x="11187634" y="6522667"/>
                  <a:pt x="11173389" y="6505628"/>
                  <a:pt x="11173389" y="6481600"/>
                </a:cubicBezTo>
                <a:cubicBezTo>
                  <a:pt x="11173389" y="6458408"/>
                  <a:pt x="11186521" y="6440810"/>
                  <a:pt x="11207749" y="6440810"/>
                </a:cubicBezTo>
                <a:cubicBezTo>
                  <a:pt x="11222276" y="6440810"/>
                  <a:pt x="11233449" y="6447794"/>
                  <a:pt x="11237638" y="6461484"/>
                </a:cubicBezTo>
                <a:lnTo>
                  <a:pt x="11274234" y="6461484"/>
                </a:lnTo>
                <a:cubicBezTo>
                  <a:pt x="11266973" y="6427124"/>
                  <a:pt x="11239592" y="6410921"/>
                  <a:pt x="11208026" y="6410921"/>
                </a:cubicBezTo>
                <a:close/>
                <a:moveTo>
                  <a:pt x="11010802" y="6410916"/>
                </a:moveTo>
                <a:cubicBezTo>
                  <a:pt x="10992086" y="6410916"/>
                  <a:pt x="10975324" y="6420971"/>
                  <a:pt x="10967222" y="6436898"/>
                </a:cubicBezTo>
                <a:lnTo>
                  <a:pt x="10967222" y="6414269"/>
                </a:lnTo>
                <a:lnTo>
                  <a:pt x="10934257" y="6414269"/>
                </a:lnTo>
                <a:lnTo>
                  <a:pt x="10934257" y="6548921"/>
                </a:lnTo>
                <a:lnTo>
                  <a:pt x="10969176" y="6548921"/>
                </a:lnTo>
                <a:lnTo>
                  <a:pt x="10969176" y="6479359"/>
                </a:lnTo>
                <a:cubicBezTo>
                  <a:pt x="10969176" y="6455613"/>
                  <a:pt x="10980908" y="6440528"/>
                  <a:pt x="10999906" y="6440528"/>
                </a:cubicBezTo>
                <a:cubicBezTo>
                  <a:pt x="11016109" y="6440528"/>
                  <a:pt x="11026165" y="6454219"/>
                  <a:pt x="11026165" y="6476006"/>
                </a:cubicBezTo>
                <a:lnTo>
                  <a:pt x="11026165" y="6548921"/>
                </a:lnTo>
                <a:lnTo>
                  <a:pt x="11061084" y="6548921"/>
                </a:lnTo>
                <a:lnTo>
                  <a:pt x="11061084" y="6472934"/>
                </a:lnTo>
                <a:cubicBezTo>
                  <a:pt x="11061088" y="6440528"/>
                  <a:pt x="11050192" y="6410916"/>
                  <a:pt x="11010802" y="6410916"/>
                </a:cubicBezTo>
                <a:close/>
                <a:moveTo>
                  <a:pt x="10848775" y="6410916"/>
                </a:moveTo>
                <a:cubicBezTo>
                  <a:pt x="10803801" y="6410916"/>
                  <a:pt x="10778655" y="6443600"/>
                  <a:pt x="10778655" y="6482713"/>
                </a:cubicBezTo>
                <a:cubicBezTo>
                  <a:pt x="10778655" y="6522939"/>
                  <a:pt x="10806031" y="6552274"/>
                  <a:pt x="10848493" y="6552274"/>
                </a:cubicBezTo>
                <a:cubicBezTo>
                  <a:pt x="10874475" y="6552274"/>
                  <a:pt x="10901569" y="6539424"/>
                  <a:pt x="10912188" y="6506459"/>
                </a:cubicBezTo>
                <a:lnTo>
                  <a:pt x="10876987" y="6506459"/>
                </a:lnTo>
                <a:cubicBezTo>
                  <a:pt x="10871680" y="6517355"/>
                  <a:pt x="10861066" y="6523780"/>
                  <a:pt x="10848211" y="6523780"/>
                </a:cubicBezTo>
                <a:cubicBezTo>
                  <a:pt x="10831172" y="6523780"/>
                  <a:pt x="10814410" y="6512884"/>
                  <a:pt x="10813292" y="6489978"/>
                </a:cubicBezTo>
                <a:lnTo>
                  <a:pt x="10914701" y="6489978"/>
                </a:lnTo>
                <a:cubicBezTo>
                  <a:pt x="10915537" y="6486625"/>
                  <a:pt x="10916096" y="6479641"/>
                  <a:pt x="10916096" y="6476847"/>
                </a:cubicBezTo>
                <a:cubicBezTo>
                  <a:pt x="10916101" y="6438851"/>
                  <a:pt x="10887330" y="6410916"/>
                  <a:pt x="10848775" y="6410916"/>
                </a:cubicBezTo>
                <a:close/>
                <a:moveTo>
                  <a:pt x="10619426" y="6410916"/>
                </a:moveTo>
                <a:cubicBezTo>
                  <a:pt x="10602387" y="6410916"/>
                  <a:pt x="10585902" y="6419295"/>
                  <a:pt x="10576682" y="6432426"/>
                </a:cubicBezTo>
                <a:lnTo>
                  <a:pt x="10576682" y="6414269"/>
                </a:lnTo>
                <a:lnTo>
                  <a:pt x="10543717" y="6414269"/>
                </a:lnTo>
                <a:lnTo>
                  <a:pt x="10543717" y="6548921"/>
                </a:lnTo>
                <a:lnTo>
                  <a:pt x="10578636" y="6548921"/>
                </a:lnTo>
                <a:lnTo>
                  <a:pt x="10578636" y="6479359"/>
                </a:lnTo>
                <a:cubicBezTo>
                  <a:pt x="10578636" y="6455613"/>
                  <a:pt x="10590650" y="6440528"/>
                  <a:pt x="10609643" y="6440528"/>
                </a:cubicBezTo>
                <a:cubicBezTo>
                  <a:pt x="10624728" y="6440528"/>
                  <a:pt x="10634225" y="6454219"/>
                  <a:pt x="10634225" y="6476006"/>
                </a:cubicBezTo>
                <a:lnTo>
                  <a:pt x="10634225" y="6548921"/>
                </a:lnTo>
                <a:lnTo>
                  <a:pt x="10669144" y="6548921"/>
                </a:lnTo>
                <a:lnTo>
                  <a:pt x="10669144" y="6479359"/>
                </a:lnTo>
                <a:cubicBezTo>
                  <a:pt x="10669144" y="6455613"/>
                  <a:pt x="10681158" y="6440528"/>
                  <a:pt x="10700433" y="6440528"/>
                </a:cubicBezTo>
                <a:cubicBezTo>
                  <a:pt x="10715236" y="6440528"/>
                  <a:pt x="10724737" y="6454219"/>
                  <a:pt x="10724737" y="6476006"/>
                </a:cubicBezTo>
                <a:lnTo>
                  <a:pt x="10724737" y="6548921"/>
                </a:lnTo>
                <a:lnTo>
                  <a:pt x="10759656" y="6548921"/>
                </a:lnTo>
                <a:lnTo>
                  <a:pt x="10759656" y="6472934"/>
                </a:lnTo>
                <a:cubicBezTo>
                  <a:pt x="10759661" y="6434939"/>
                  <a:pt x="10739546" y="6410916"/>
                  <a:pt x="10707703" y="6410916"/>
                </a:cubicBezTo>
                <a:cubicBezTo>
                  <a:pt x="10688428" y="6410916"/>
                  <a:pt x="10670548" y="6420412"/>
                  <a:pt x="10661329" y="6435221"/>
                </a:cubicBezTo>
                <a:cubicBezTo>
                  <a:pt x="10652950" y="6420417"/>
                  <a:pt x="10636747" y="6410916"/>
                  <a:pt x="10619426" y="6410916"/>
                </a:cubicBezTo>
                <a:close/>
                <a:moveTo>
                  <a:pt x="10056425" y="6410916"/>
                </a:moveTo>
                <a:cubicBezTo>
                  <a:pt x="10039386" y="6410916"/>
                  <a:pt x="10022901" y="6419295"/>
                  <a:pt x="10013681" y="6432426"/>
                </a:cubicBezTo>
                <a:lnTo>
                  <a:pt x="10013681" y="6414269"/>
                </a:lnTo>
                <a:lnTo>
                  <a:pt x="9980716" y="6414269"/>
                </a:lnTo>
                <a:lnTo>
                  <a:pt x="9980716" y="6548921"/>
                </a:lnTo>
                <a:lnTo>
                  <a:pt x="10015635" y="6548921"/>
                </a:lnTo>
                <a:lnTo>
                  <a:pt x="10015635" y="6479359"/>
                </a:lnTo>
                <a:cubicBezTo>
                  <a:pt x="10015635" y="6455613"/>
                  <a:pt x="10027649" y="6440528"/>
                  <a:pt x="10046642" y="6440528"/>
                </a:cubicBezTo>
                <a:cubicBezTo>
                  <a:pt x="10061727" y="6440528"/>
                  <a:pt x="10071224" y="6454219"/>
                  <a:pt x="10071224" y="6476006"/>
                </a:cubicBezTo>
                <a:lnTo>
                  <a:pt x="10071224" y="6548921"/>
                </a:lnTo>
                <a:lnTo>
                  <a:pt x="10106143" y="6548921"/>
                </a:lnTo>
                <a:lnTo>
                  <a:pt x="10106143" y="6479359"/>
                </a:lnTo>
                <a:cubicBezTo>
                  <a:pt x="10106143" y="6455613"/>
                  <a:pt x="10118157" y="6440528"/>
                  <a:pt x="10137432" y="6440528"/>
                </a:cubicBezTo>
                <a:cubicBezTo>
                  <a:pt x="10152240" y="6440528"/>
                  <a:pt x="10161736" y="6454219"/>
                  <a:pt x="10161736" y="6476006"/>
                </a:cubicBezTo>
                <a:lnTo>
                  <a:pt x="10161736" y="6548921"/>
                </a:lnTo>
                <a:lnTo>
                  <a:pt x="10196656" y="6548921"/>
                </a:lnTo>
                <a:lnTo>
                  <a:pt x="10196656" y="6472934"/>
                </a:lnTo>
                <a:cubicBezTo>
                  <a:pt x="10196665" y="6434939"/>
                  <a:pt x="10176550" y="6410916"/>
                  <a:pt x="10144702" y="6410916"/>
                </a:cubicBezTo>
                <a:cubicBezTo>
                  <a:pt x="10125427" y="6410916"/>
                  <a:pt x="10107547" y="6420412"/>
                  <a:pt x="10098328" y="6435221"/>
                </a:cubicBezTo>
                <a:cubicBezTo>
                  <a:pt x="10089949" y="6420417"/>
                  <a:pt x="10073746" y="6410916"/>
                  <a:pt x="10056425" y="6410916"/>
                </a:cubicBezTo>
                <a:close/>
                <a:moveTo>
                  <a:pt x="9903062" y="6410916"/>
                </a:moveTo>
                <a:cubicBezTo>
                  <a:pt x="9870379" y="6410916"/>
                  <a:pt x="9849986" y="6427396"/>
                  <a:pt x="9849986" y="6453378"/>
                </a:cubicBezTo>
                <a:cubicBezTo>
                  <a:pt x="9849986" y="6465951"/>
                  <a:pt x="9856693" y="6474888"/>
                  <a:pt x="9866748" y="6480477"/>
                </a:cubicBezTo>
                <a:cubicBezTo>
                  <a:pt x="9878203" y="6486902"/>
                  <a:pt x="9891330" y="6490255"/>
                  <a:pt x="9900832" y="6492491"/>
                </a:cubicBezTo>
                <a:cubicBezTo>
                  <a:pt x="9924855" y="6498080"/>
                  <a:pt x="9927090" y="6503387"/>
                  <a:pt x="9927090" y="6510371"/>
                </a:cubicBezTo>
                <a:cubicBezTo>
                  <a:pt x="9927090" y="6519590"/>
                  <a:pt x="9918989" y="6525179"/>
                  <a:pt x="9906416" y="6525179"/>
                </a:cubicBezTo>
                <a:cubicBezTo>
                  <a:pt x="9892448" y="6525179"/>
                  <a:pt x="9882393" y="6517914"/>
                  <a:pt x="9880157" y="6506182"/>
                </a:cubicBezTo>
                <a:lnTo>
                  <a:pt x="9845238" y="6506182"/>
                </a:lnTo>
                <a:cubicBezTo>
                  <a:pt x="9848591" y="6534399"/>
                  <a:pt x="9872337" y="6552274"/>
                  <a:pt x="9906975" y="6552274"/>
                </a:cubicBezTo>
                <a:cubicBezTo>
                  <a:pt x="9940499" y="6552274"/>
                  <a:pt x="9961727" y="6535235"/>
                  <a:pt x="9961727" y="6508417"/>
                </a:cubicBezTo>
                <a:cubicBezTo>
                  <a:pt x="9961722" y="6490814"/>
                  <a:pt x="9952226" y="6479636"/>
                  <a:pt x="9936023" y="6474329"/>
                </a:cubicBezTo>
                <a:cubicBezTo>
                  <a:pt x="9927921" y="6471535"/>
                  <a:pt x="9920660" y="6469299"/>
                  <a:pt x="9911159" y="6467068"/>
                </a:cubicBezTo>
                <a:cubicBezTo>
                  <a:pt x="9901663" y="6464833"/>
                  <a:pt x="9883783" y="6462879"/>
                  <a:pt x="9883783" y="6451147"/>
                </a:cubicBezTo>
                <a:cubicBezTo>
                  <a:pt x="9883783" y="6443045"/>
                  <a:pt x="9891044" y="6438015"/>
                  <a:pt x="9902780" y="6438015"/>
                </a:cubicBezTo>
                <a:cubicBezTo>
                  <a:pt x="9914235" y="6438015"/>
                  <a:pt x="9922337" y="6443604"/>
                  <a:pt x="9924014" y="6452542"/>
                </a:cubicBezTo>
                <a:lnTo>
                  <a:pt x="9956697" y="6452542"/>
                </a:lnTo>
                <a:cubicBezTo>
                  <a:pt x="9953344" y="6426842"/>
                  <a:pt x="9932674" y="6410916"/>
                  <a:pt x="9903062" y="6410916"/>
                </a:cubicBezTo>
                <a:close/>
                <a:moveTo>
                  <a:pt x="11577546" y="6410877"/>
                </a:moveTo>
                <a:cubicBezTo>
                  <a:pt x="11538404" y="6410877"/>
                  <a:pt x="11506673" y="6442608"/>
                  <a:pt x="11506673" y="6481750"/>
                </a:cubicBezTo>
                <a:cubicBezTo>
                  <a:pt x="11506673" y="6520893"/>
                  <a:pt x="11538399" y="6552629"/>
                  <a:pt x="11577546" y="6552629"/>
                </a:cubicBezTo>
                <a:cubicBezTo>
                  <a:pt x="11598163" y="6552629"/>
                  <a:pt x="11616669" y="6543769"/>
                  <a:pt x="11629616" y="6529719"/>
                </a:cubicBezTo>
                <a:cubicBezTo>
                  <a:pt x="11642568" y="6543774"/>
                  <a:pt x="11661070" y="6552629"/>
                  <a:pt x="11681687" y="6552629"/>
                </a:cubicBezTo>
                <a:cubicBezTo>
                  <a:pt x="11717369" y="6552629"/>
                  <a:pt x="11746811" y="6526229"/>
                  <a:pt x="11751753" y="6491913"/>
                </a:cubicBezTo>
                <a:cubicBezTo>
                  <a:pt x="11756691" y="6526229"/>
                  <a:pt x="11786133" y="6552629"/>
                  <a:pt x="11821820" y="6552629"/>
                </a:cubicBezTo>
                <a:cubicBezTo>
                  <a:pt x="11860962" y="6552629"/>
                  <a:pt x="11892693" y="6520898"/>
                  <a:pt x="11892693" y="6481755"/>
                </a:cubicBezTo>
                <a:cubicBezTo>
                  <a:pt x="11892693" y="6442613"/>
                  <a:pt x="11860962" y="6410877"/>
                  <a:pt x="11821820" y="6410877"/>
                </a:cubicBezTo>
                <a:cubicBezTo>
                  <a:pt x="11786133" y="6410877"/>
                  <a:pt x="11756691" y="6437277"/>
                  <a:pt x="11751753" y="6471593"/>
                </a:cubicBezTo>
                <a:cubicBezTo>
                  <a:pt x="11746815" y="6437277"/>
                  <a:pt x="11717373" y="6410877"/>
                  <a:pt x="11681687" y="6410877"/>
                </a:cubicBezTo>
                <a:cubicBezTo>
                  <a:pt x="11661070" y="6410877"/>
                  <a:pt x="11642564" y="6419737"/>
                  <a:pt x="11629616" y="6433787"/>
                </a:cubicBezTo>
                <a:cubicBezTo>
                  <a:pt x="11616665" y="6419732"/>
                  <a:pt x="11598163" y="6410877"/>
                  <a:pt x="11577546" y="6410877"/>
                </a:cubicBezTo>
                <a:close/>
                <a:moveTo>
                  <a:pt x="11292677" y="6353369"/>
                </a:moveTo>
                <a:lnTo>
                  <a:pt x="11292677" y="6548921"/>
                </a:lnTo>
                <a:lnTo>
                  <a:pt x="11327596" y="6548921"/>
                </a:lnTo>
                <a:lnTo>
                  <a:pt x="11327596" y="6479360"/>
                </a:lnTo>
                <a:cubicBezTo>
                  <a:pt x="11327596" y="6455614"/>
                  <a:pt x="11339610" y="6440528"/>
                  <a:pt x="11358603" y="6440528"/>
                </a:cubicBezTo>
                <a:cubicBezTo>
                  <a:pt x="11380113" y="6440528"/>
                  <a:pt x="11384585" y="6454496"/>
                  <a:pt x="11384585" y="6476006"/>
                </a:cubicBezTo>
                <a:lnTo>
                  <a:pt x="11384585" y="6548921"/>
                </a:lnTo>
                <a:lnTo>
                  <a:pt x="11419227" y="6548921"/>
                </a:lnTo>
                <a:lnTo>
                  <a:pt x="11419227" y="6472935"/>
                </a:lnTo>
                <a:cubicBezTo>
                  <a:pt x="11419222" y="6440528"/>
                  <a:pt x="11408889" y="6410916"/>
                  <a:pt x="11369499" y="6410916"/>
                </a:cubicBezTo>
                <a:cubicBezTo>
                  <a:pt x="11353019" y="6410916"/>
                  <a:pt x="11336816" y="6420136"/>
                  <a:pt x="11327596" y="6434939"/>
                </a:cubicBezTo>
                <a:lnTo>
                  <a:pt x="11327596" y="6353369"/>
                </a:lnTo>
                <a:close/>
                <a:moveTo>
                  <a:pt x="11101596" y="6353369"/>
                </a:moveTo>
                <a:cubicBezTo>
                  <a:pt x="11091259" y="6353369"/>
                  <a:pt x="11080086" y="6359794"/>
                  <a:pt x="11080086" y="6373203"/>
                </a:cubicBezTo>
                <a:cubicBezTo>
                  <a:pt x="11080086" y="6386053"/>
                  <a:pt x="11090700" y="6393318"/>
                  <a:pt x="11101596" y="6393318"/>
                </a:cubicBezTo>
                <a:cubicBezTo>
                  <a:pt x="11114446" y="6393318"/>
                  <a:pt x="11123389" y="6384099"/>
                  <a:pt x="11123389" y="6373203"/>
                </a:cubicBezTo>
                <a:cubicBezTo>
                  <a:pt x="11123384" y="6361189"/>
                  <a:pt x="11113605" y="6353369"/>
                  <a:pt x="11101596" y="6353369"/>
                </a:cubicBezTo>
                <a:close/>
                <a:moveTo>
                  <a:pt x="10401805" y="6353369"/>
                </a:moveTo>
                <a:cubicBezTo>
                  <a:pt x="10390350" y="6353369"/>
                  <a:pt x="10380295" y="6360630"/>
                  <a:pt x="10380295" y="6373203"/>
                </a:cubicBezTo>
                <a:cubicBezTo>
                  <a:pt x="10380295" y="6385217"/>
                  <a:pt x="10390073" y="6393318"/>
                  <a:pt x="10401805" y="6393318"/>
                </a:cubicBezTo>
                <a:cubicBezTo>
                  <a:pt x="10415214" y="6393318"/>
                  <a:pt x="10423598" y="6383540"/>
                  <a:pt x="10423598" y="6373203"/>
                </a:cubicBezTo>
                <a:cubicBezTo>
                  <a:pt x="10423593" y="6361471"/>
                  <a:pt x="10414096" y="6353369"/>
                  <a:pt x="10401805" y="6353369"/>
                </a:cubicBezTo>
                <a:close/>
                <a:moveTo>
                  <a:pt x="10349007" y="6353369"/>
                </a:moveTo>
                <a:cubicBezTo>
                  <a:pt x="10320789" y="6353369"/>
                  <a:pt x="10303191" y="6370690"/>
                  <a:pt x="10303191" y="6398625"/>
                </a:cubicBezTo>
                <a:lnTo>
                  <a:pt x="10303191" y="6414270"/>
                </a:lnTo>
                <a:lnTo>
                  <a:pt x="10281958" y="6414270"/>
                </a:lnTo>
                <a:lnTo>
                  <a:pt x="10281958" y="6443041"/>
                </a:lnTo>
                <a:lnTo>
                  <a:pt x="10303191" y="6443041"/>
                </a:lnTo>
                <a:lnTo>
                  <a:pt x="10303191" y="6548916"/>
                </a:lnTo>
                <a:lnTo>
                  <a:pt x="10338110" y="6548916"/>
                </a:lnTo>
                <a:lnTo>
                  <a:pt x="10338110" y="6443041"/>
                </a:lnTo>
                <a:lnTo>
                  <a:pt x="10366605" y="6443041"/>
                </a:lnTo>
                <a:lnTo>
                  <a:pt x="10366605" y="6414270"/>
                </a:lnTo>
                <a:lnTo>
                  <a:pt x="10338110" y="6414270"/>
                </a:lnTo>
                <a:lnTo>
                  <a:pt x="10338110" y="6398625"/>
                </a:lnTo>
                <a:cubicBezTo>
                  <a:pt x="10338110" y="6388847"/>
                  <a:pt x="10344535" y="6382704"/>
                  <a:pt x="10354591" y="6382704"/>
                </a:cubicBezTo>
                <a:lnTo>
                  <a:pt x="10366605" y="6382704"/>
                </a:lnTo>
                <a:lnTo>
                  <a:pt x="10366605" y="6353369"/>
                </a:lnTo>
                <a:close/>
                <a:moveTo>
                  <a:pt x="9793829" y="6353369"/>
                </a:moveTo>
                <a:lnTo>
                  <a:pt x="9793829" y="6432709"/>
                </a:lnTo>
                <a:cubicBezTo>
                  <a:pt x="9783215" y="6417346"/>
                  <a:pt x="9769247" y="6410916"/>
                  <a:pt x="9751367" y="6410916"/>
                </a:cubicBezTo>
                <a:cubicBezTo>
                  <a:pt x="9713377" y="6410916"/>
                  <a:pt x="9687954" y="6440805"/>
                  <a:pt x="9687954" y="6481313"/>
                </a:cubicBezTo>
                <a:cubicBezTo>
                  <a:pt x="9687954" y="6526288"/>
                  <a:pt x="9717007" y="6552269"/>
                  <a:pt x="9751367" y="6552269"/>
                </a:cubicBezTo>
                <a:cubicBezTo>
                  <a:pt x="9772319" y="6552269"/>
                  <a:pt x="9784051" y="6543332"/>
                  <a:pt x="9793829" y="6529641"/>
                </a:cubicBezTo>
                <a:lnTo>
                  <a:pt x="9793552" y="6548916"/>
                </a:lnTo>
                <a:lnTo>
                  <a:pt x="9828753" y="6548916"/>
                </a:lnTo>
                <a:lnTo>
                  <a:pt x="9828753" y="6353369"/>
                </a:lnTo>
                <a:close/>
                <a:moveTo>
                  <a:pt x="0" y="0"/>
                </a:moveTo>
                <a:lnTo>
                  <a:pt x="3827459" y="0"/>
                </a:lnTo>
                <a:lnTo>
                  <a:pt x="5715001" y="0"/>
                </a:lnTo>
                <a:lnTo>
                  <a:pt x="8493070" y="0"/>
                </a:lnTo>
                <a:lnTo>
                  <a:pt x="8493070" y="1"/>
                </a:lnTo>
                <a:lnTo>
                  <a:pt x="12191999" y="1"/>
                </a:lnTo>
                <a:lnTo>
                  <a:pt x="12191999" y="6857999"/>
                </a:lnTo>
                <a:lnTo>
                  <a:pt x="8493070" y="6857999"/>
                </a:lnTo>
                <a:lnTo>
                  <a:pt x="8493070" y="6858000"/>
                </a:lnTo>
                <a:lnTo>
                  <a:pt x="8077200" y="6858000"/>
                </a:lnTo>
                <a:lnTo>
                  <a:pt x="6095999" y="6858000"/>
                </a:lnTo>
                <a:lnTo>
                  <a:pt x="3827459" y="6858000"/>
                </a:lnTo>
                <a:lnTo>
                  <a:pt x="3827459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A8265A-6C23-8BAE-76E2-2863282EC1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A3724D-0157-CD66-3F1F-5E78E0B271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7B38E9E-A0AF-F9AD-159D-A4B9BEE3C4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158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Black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DADE9C-AAB5-31C2-1628-542A1A70C345}"/>
              </a:ext>
            </a:extLst>
          </p:cNvPr>
          <p:cNvSpPr/>
          <p:nvPr userDrawn="1"/>
        </p:nvSpPr>
        <p:spPr>
          <a:xfrm>
            <a:off x="0" y="-9524"/>
            <a:ext cx="12191996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5F25862-AE8C-B710-85AA-79079437061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218734 w 12191999"/>
              <a:gd name="connsiteY0" fmla="*/ 6463992 h 6858000"/>
              <a:gd name="connsiteX1" fmla="*/ 10218734 w 12191999"/>
              <a:gd name="connsiteY1" fmla="*/ 6493322 h 6858000"/>
              <a:gd name="connsiteX2" fmla="*/ 10280563 w 12191999"/>
              <a:gd name="connsiteY2" fmla="*/ 6493322 h 6858000"/>
              <a:gd name="connsiteX3" fmla="*/ 10280563 w 12191999"/>
              <a:gd name="connsiteY3" fmla="*/ 6463992 h 6858000"/>
              <a:gd name="connsiteX4" fmla="*/ 9758910 w 12191999"/>
              <a:gd name="connsiteY4" fmla="*/ 6441364 h 6858000"/>
              <a:gd name="connsiteX5" fmla="*/ 9794388 w 12191999"/>
              <a:gd name="connsiteY5" fmla="*/ 6481590 h 6858000"/>
              <a:gd name="connsiteX6" fmla="*/ 9758910 w 12191999"/>
              <a:gd name="connsiteY6" fmla="*/ 6521821 h 6858000"/>
              <a:gd name="connsiteX7" fmla="*/ 9723150 w 12191999"/>
              <a:gd name="connsiteY7" fmla="*/ 6481313 h 6858000"/>
              <a:gd name="connsiteX8" fmla="*/ 9758910 w 12191999"/>
              <a:gd name="connsiteY8" fmla="*/ 6441364 h 6858000"/>
              <a:gd name="connsiteX9" fmla="*/ 10848775 w 12191999"/>
              <a:gd name="connsiteY9" fmla="*/ 6439133 h 6858000"/>
              <a:gd name="connsiteX10" fmla="*/ 10880900 w 12191999"/>
              <a:gd name="connsiteY10" fmla="*/ 6468186 h 6858000"/>
              <a:gd name="connsiteX11" fmla="*/ 10813856 w 12191999"/>
              <a:gd name="connsiteY11" fmla="*/ 6468186 h 6858000"/>
              <a:gd name="connsiteX12" fmla="*/ 10848775 w 12191999"/>
              <a:gd name="connsiteY12" fmla="*/ 6439133 h 6858000"/>
              <a:gd name="connsiteX13" fmla="*/ 11084276 w 12191999"/>
              <a:gd name="connsiteY13" fmla="*/ 6414269 h 6858000"/>
              <a:gd name="connsiteX14" fmla="*/ 11084276 w 12191999"/>
              <a:gd name="connsiteY14" fmla="*/ 6548920 h 6858000"/>
              <a:gd name="connsiteX15" fmla="*/ 11118918 w 12191999"/>
              <a:gd name="connsiteY15" fmla="*/ 6548920 h 6858000"/>
              <a:gd name="connsiteX16" fmla="*/ 11118918 w 12191999"/>
              <a:gd name="connsiteY16" fmla="*/ 6414269 h 6858000"/>
              <a:gd name="connsiteX17" fmla="*/ 10445103 w 12191999"/>
              <a:gd name="connsiteY17" fmla="*/ 6414269 h 6858000"/>
              <a:gd name="connsiteX18" fmla="*/ 10445103 w 12191999"/>
              <a:gd name="connsiteY18" fmla="*/ 6548920 h 6858000"/>
              <a:gd name="connsiteX19" fmla="*/ 10479745 w 12191999"/>
              <a:gd name="connsiteY19" fmla="*/ 6548920 h 6858000"/>
              <a:gd name="connsiteX20" fmla="*/ 10479745 w 12191999"/>
              <a:gd name="connsiteY20" fmla="*/ 6488297 h 6858000"/>
              <a:gd name="connsiteX21" fmla="*/ 10515505 w 12191999"/>
              <a:gd name="connsiteY21" fmla="*/ 6446394 h 6858000"/>
              <a:gd name="connsiteX22" fmla="*/ 10528914 w 12191999"/>
              <a:gd name="connsiteY22" fmla="*/ 6446394 h 6858000"/>
              <a:gd name="connsiteX23" fmla="*/ 10528914 w 12191999"/>
              <a:gd name="connsiteY23" fmla="*/ 6414269 h 6858000"/>
              <a:gd name="connsiteX24" fmla="*/ 10511593 w 12191999"/>
              <a:gd name="connsiteY24" fmla="*/ 6414828 h 6858000"/>
              <a:gd name="connsiteX25" fmla="*/ 10478068 w 12191999"/>
              <a:gd name="connsiteY25" fmla="*/ 6439410 h 6858000"/>
              <a:gd name="connsiteX26" fmla="*/ 10478068 w 12191999"/>
              <a:gd name="connsiteY26" fmla="*/ 6414269 h 6858000"/>
              <a:gd name="connsiteX27" fmla="*/ 10384766 w 12191999"/>
              <a:gd name="connsiteY27" fmla="*/ 6414269 h 6858000"/>
              <a:gd name="connsiteX28" fmla="*/ 10384766 w 12191999"/>
              <a:gd name="connsiteY28" fmla="*/ 6548920 h 6858000"/>
              <a:gd name="connsiteX29" fmla="*/ 10419408 w 12191999"/>
              <a:gd name="connsiteY29" fmla="*/ 6548920 h 6858000"/>
              <a:gd name="connsiteX30" fmla="*/ 10419408 w 12191999"/>
              <a:gd name="connsiteY30" fmla="*/ 6414269 h 6858000"/>
              <a:gd name="connsiteX31" fmla="*/ 11208026 w 12191999"/>
              <a:gd name="connsiteY31" fmla="*/ 6410921 h 6858000"/>
              <a:gd name="connsiteX32" fmla="*/ 11137906 w 12191999"/>
              <a:gd name="connsiteY32" fmla="*/ 6481600 h 6858000"/>
              <a:gd name="connsiteX33" fmla="*/ 11208026 w 12191999"/>
              <a:gd name="connsiteY33" fmla="*/ 6552279 h 6858000"/>
              <a:gd name="connsiteX34" fmla="*/ 11274234 w 12191999"/>
              <a:gd name="connsiteY34" fmla="*/ 6501716 h 6858000"/>
              <a:gd name="connsiteX35" fmla="*/ 11237638 w 12191999"/>
              <a:gd name="connsiteY35" fmla="*/ 6501716 h 6858000"/>
              <a:gd name="connsiteX36" fmla="*/ 11207749 w 12191999"/>
              <a:gd name="connsiteY36" fmla="*/ 6522667 h 6858000"/>
              <a:gd name="connsiteX37" fmla="*/ 11173389 w 12191999"/>
              <a:gd name="connsiteY37" fmla="*/ 6481600 h 6858000"/>
              <a:gd name="connsiteX38" fmla="*/ 11207749 w 12191999"/>
              <a:gd name="connsiteY38" fmla="*/ 6440810 h 6858000"/>
              <a:gd name="connsiteX39" fmla="*/ 11237638 w 12191999"/>
              <a:gd name="connsiteY39" fmla="*/ 6461484 h 6858000"/>
              <a:gd name="connsiteX40" fmla="*/ 11274234 w 12191999"/>
              <a:gd name="connsiteY40" fmla="*/ 6461484 h 6858000"/>
              <a:gd name="connsiteX41" fmla="*/ 11208026 w 12191999"/>
              <a:gd name="connsiteY41" fmla="*/ 6410921 h 6858000"/>
              <a:gd name="connsiteX42" fmla="*/ 11010802 w 12191999"/>
              <a:gd name="connsiteY42" fmla="*/ 6410916 h 6858000"/>
              <a:gd name="connsiteX43" fmla="*/ 10967222 w 12191999"/>
              <a:gd name="connsiteY43" fmla="*/ 6436898 h 6858000"/>
              <a:gd name="connsiteX44" fmla="*/ 10967222 w 12191999"/>
              <a:gd name="connsiteY44" fmla="*/ 6414269 h 6858000"/>
              <a:gd name="connsiteX45" fmla="*/ 10934257 w 12191999"/>
              <a:gd name="connsiteY45" fmla="*/ 6414269 h 6858000"/>
              <a:gd name="connsiteX46" fmla="*/ 10934257 w 12191999"/>
              <a:gd name="connsiteY46" fmla="*/ 6548921 h 6858000"/>
              <a:gd name="connsiteX47" fmla="*/ 10969176 w 12191999"/>
              <a:gd name="connsiteY47" fmla="*/ 6548921 h 6858000"/>
              <a:gd name="connsiteX48" fmla="*/ 10969176 w 12191999"/>
              <a:gd name="connsiteY48" fmla="*/ 6479359 h 6858000"/>
              <a:gd name="connsiteX49" fmla="*/ 10999906 w 12191999"/>
              <a:gd name="connsiteY49" fmla="*/ 6440528 h 6858000"/>
              <a:gd name="connsiteX50" fmla="*/ 11026165 w 12191999"/>
              <a:gd name="connsiteY50" fmla="*/ 6476006 h 6858000"/>
              <a:gd name="connsiteX51" fmla="*/ 11026165 w 12191999"/>
              <a:gd name="connsiteY51" fmla="*/ 6548921 h 6858000"/>
              <a:gd name="connsiteX52" fmla="*/ 11061084 w 12191999"/>
              <a:gd name="connsiteY52" fmla="*/ 6548921 h 6858000"/>
              <a:gd name="connsiteX53" fmla="*/ 11061084 w 12191999"/>
              <a:gd name="connsiteY53" fmla="*/ 6472934 h 6858000"/>
              <a:gd name="connsiteX54" fmla="*/ 11010802 w 12191999"/>
              <a:gd name="connsiteY54" fmla="*/ 6410916 h 6858000"/>
              <a:gd name="connsiteX55" fmla="*/ 10848775 w 12191999"/>
              <a:gd name="connsiteY55" fmla="*/ 6410916 h 6858000"/>
              <a:gd name="connsiteX56" fmla="*/ 10778655 w 12191999"/>
              <a:gd name="connsiteY56" fmla="*/ 6482713 h 6858000"/>
              <a:gd name="connsiteX57" fmla="*/ 10848493 w 12191999"/>
              <a:gd name="connsiteY57" fmla="*/ 6552274 h 6858000"/>
              <a:gd name="connsiteX58" fmla="*/ 10912188 w 12191999"/>
              <a:gd name="connsiteY58" fmla="*/ 6506459 h 6858000"/>
              <a:gd name="connsiteX59" fmla="*/ 10876987 w 12191999"/>
              <a:gd name="connsiteY59" fmla="*/ 6506459 h 6858000"/>
              <a:gd name="connsiteX60" fmla="*/ 10848211 w 12191999"/>
              <a:gd name="connsiteY60" fmla="*/ 6523780 h 6858000"/>
              <a:gd name="connsiteX61" fmla="*/ 10813292 w 12191999"/>
              <a:gd name="connsiteY61" fmla="*/ 6489978 h 6858000"/>
              <a:gd name="connsiteX62" fmla="*/ 10914701 w 12191999"/>
              <a:gd name="connsiteY62" fmla="*/ 6489978 h 6858000"/>
              <a:gd name="connsiteX63" fmla="*/ 10916096 w 12191999"/>
              <a:gd name="connsiteY63" fmla="*/ 6476847 h 6858000"/>
              <a:gd name="connsiteX64" fmla="*/ 10848775 w 12191999"/>
              <a:gd name="connsiteY64" fmla="*/ 6410916 h 6858000"/>
              <a:gd name="connsiteX65" fmla="*/ 10619426 w 12191999"/>
              <a:gd name="connsiteY65" fmla="*/ 6410916 h 6858000"/>
              <a:gd name="connsiteX66" fmla="*/ 10576682 w 12191999"/>
              <a:gd name="connsiteY66" fmla="*/ 6432426 h 6858000"/>
              <a:gd name="connsiteX67" fmla="*/ 10576682 w 12191999"/>
              <a:gd name="connsiteY67" fmla="*/ 6414269 h 6858000"/>
              <a:gd name="connsiteX68" fmla="*/ 10543717 w 12191999"/>
              <a:gd name="connsiteY68" fmla="*/ 6414269 h 6858000"/>
              <a:gd name="connsiteX69" fmla="*/ 10543717 w 12191999"/>
              <a:gd name="connsiteY69" fmla="*/ 6548921 h 6858000"/>
              <a:gd name="connsiteX70" fmla="*/ 10578636 w 12191999"/>
              <a:gd name="connsiteY70" fmla="*/ 6548921 h 6858000"/>
              <a:gd name="connsiteX71" fmla="*/ 10578636 w 12191999"/>
              <a:gd name="connsiteY71" fmla="*/ 6479359 h 6858000"/>
              <a:gd name="connsiteX72" fmla="*/ 10609643 w 12191999"/>
              <a:gd name="connsiteY72" fmla="*/ 6440528 h 6858000"/>
              <a:gd name="connsiteX73" fmla="*/ 10634225 w 12191999"/>
              <a:gd name="connsiteY73" fmla="*/ 6476006 h 6858000"/>
              <a:gd name="connsiteX74" fmla="*/ 10634225 w 12191999"/>
              <a:gd name="connsiteY74" fmla="*/ 6548921 h 6858000"/>
              <a:gd name="connsiteX75" fmla="*/ 10669144 w 12191999"/>
              <a:gd name="connsiteY75" fmla="*/ 6548921 h 6858000"/>
              <a:gd name="connsiteX76" fmla="*/ 10669144 w 12191999"/>
              <a:gd name="connsiteY76" fmla="*/ 6479359 h 6858000"/>
              <a:gd name="connsiteX77" fmla="*/ 10700433 w 12191999"/>
              <a:gd name="connsiteY77" fmla="*/ 6440528 h 6858000"/>
              <a:gd name="connsiteX78" fmla="*/ 10724737 w 12191999"/>
              <a:gd name="connsiteY78" fmla="*/ 6476006 h 6858000"/>
              <a:gd name="connsiteX79" fmla="*/ 10724737 w 12191999"/>
              <a:gd name="connsiteY79" fmla="*/ 6548921 h 6858000"/>
              <a:gd name="connsiteX80" fmla="*/ 10759656 w 12191999"/>
              <a:gd name="connsiteY80" fmla="*/ 6548921 h 6858000"/>
              <a:gd name="connsiteX81" fmla="*/ 10759656 w 12191999"/>
              <a:gd name="connsiteY81" fmla="*/ 6472934 h 6858000"/>
              <a:gd name="connsiteX82" fmla="*/ 10707703 w 12191999"/>
              <a:gd name="connsiteY82" fmla="*/ 6410916 h 6858000"/>
              <a:gd name="connsiteX83" fmla="*/ 10661329 w 12191999"/>
              <a:gd name="connsiteY83" fmla="*/ 6435221 h 6858000"/>
              <a:gd name="connsiteX84" fmla="*/ 10619426 w 12191999"/>
              <a:gd name="connsiteY84" fmla="*/ 6410916 h 6858000"/>
              <a:gd name="connsiteX85" fmla="*/ 10056425 w 12191999"/>
              <a:gd name="connsiteY85" fmla="*/ 6410916 h 6858000"/>
              <a:gd name="connsiteX86" fmla="*/ 10013681 w 12191999"/>
              <a:gd name="connsiteY86" fmla="*/ 6432426 h 6858000"/>
              <a:gd name="connsiteX87" fmla="*/ 10013681 w 12191999"/>
              <a:gd name="connsiteY87" fmla="*/ 6414269 h 6858000"/>
              <a:gd name="connsiteX88" fmla="*/ 9980716 w 12191999"/>
              <a:gd name="connsiteY88" fmla="*/ 6414269 h 6858000"/>
              <a:gd name="connsiteX89" fmla="*/ 9980716 w 12191999"/>
              <a:gd name="connsiteY89" fmla="*/ 6548921 h 6858000"/>
              <a:gd name="connsiteX90" fmla="*/ 10015635 w 12191999"/>
              <a:gd name="connsiteY90" fmla="*/ 6548921 h 6858000"/>
              <a:gd name="connsiteX91" fmla="*/ 10015635 w 12191999"/>
              <a:gd name="connsiteY91" fmla="*/ 6479359 h 6858000"/>
              <a:gd name="connsiteX92" fmla="*/ 10046642 w 12191999"/>
              <a:gd name="connsiteY92" fmla="*/ 6440528 h 6858000"/>
              <a:gd name="connsiteX93" fmla="*/ 10071224 w 12191999"/>
              <a:gd name="connsiteY93" fmla="*/ 6476006 h 6858000"/>
              <a:gd name="connsiteX94" fmla="*/ 10071224 w 12191999"/>
              <a:gd name="connsiteY94" fmla="*/ 6548921 h 6858000"/>
              <a:gd name="connsiteX95" fmla="*/ 10106143 w 12191999"/>
              <a:gd name="connsiteY95" fmla="*/ 6548921 h 6858000"/>
              <a:gd name="connsiteX96" fmla="*/ 10106143 w 12191999"/>
              <a:gd name="connsiteY96" fmla="*/ 6479359 h 6858000"/>
              <a:gd name="connsiteX97" fmla="*/ 10137432 w 12191999"/>
              <a:gd name="connsiteY97" fmla="*/ 6440528 h 6858000"/>
              <a:gd name="connsiteX98" fmla="*/ 10161736 w 12191999"/>
              <a:gd name="connsiteY98" fmla="*/ 6476006 h 6858000"/>
              <a:gd name="connsiteX99" fmla="*/ 10161736 w 12191999"/>
              <a:gd name="connsiteY99" fmla="*/ 6548921 h 6858000"/>
              <a:gd name="connsiteX100" fmla="*/ 10196656 w 12191999"/>
              <a:gd name="connsiteY100" fmla="*/ 6548921 h 6858000"/>
              <a:gd name="connsiteX101" fmla="*/ 10196656 w 12191999"/>
              <a:gd name="connsiteY101" fmla="*/ 6472934 h 6858000"/>
              <a:gd name="connsiteX102" fmla="*/ 10144702 w 12191999"/>
              <a:gd name="connsiteY102" fmla="*/ 6410916 h 6858000"/>
              <a:gd name="connsiteX103" fmla="*/ 10098328 w 12191999"/>
              <a:gd name="connsiteY103" fmla="*/ 6435221 h 6858000"/>
              <a:gd name="connsiteX104" fmla="*/ 10056425 w 12191999"/>
              <a:gd name="connsiteY104" fmla="*/ 6410916 h 6858000"/>
              <a:gd name="connsiteX105" fmla="*/ 9903062 w 12191999"/>
              <a:gd name="connsiteY105" fmla="*/ 6410916 h 6858000"/>
              <a:gd name="connsiteX106" fmla="*/ 9849986 w 12191999"/>
              <a:gd name="connsiteY106" fmla="*/ 6453378 h 6858000"/>
              <a:gd name="connsiteX107" fmla="*/ 9866748 w 12191999"/>
              <a:gd name="connsiteY107" fmla="*/ 6480477 h 6858000"/>
              <a:gd name="connsiteX108" fmla="*/ 9900832 w 12191999"/>
              <a:gd name="connsiteY108" fmla="*/ 6492491 h 6858000"/>
              <a:gd name="connsiteX109" fmla="*/ 9927090 w 12191999"/>
              <a:gd name="connsiteY109" fmla="*/ 6510371 h 6858000"/>
              <a:gd name="connsiteX110" fmla="*/ 9906416 w 12191999"/>
              <a:gd name="connsiteY110" fmla="*/ 6525179 h 6858000"/>
              <a:gd name="connsiteX111" fmla="*/ 9880157 w 12191999"/>
              <a:gd name="connsiteY111" fmla="*/ 6506182 h 6858000"/>
              <a:gd name="connsiteX112" fmla="*/ 9845238 w 12191999"/>
              <a:gd name="connsiteY112" fmla="*/ 6506182 h 6858000"/>
              <a:gd name="connsiteX113" fmla="*/ 9906975 w 12191999"/>
              <a:gd name="connsiteY113" fmla="*/ 6552274 h 6858000"/>
              <a:gd name="connsiteX114" fmla="*/ 9961727 w 12191999"/>
              <a:gd name="connsiteY114" fmla="*/ 6508417 h 6858000"/>
              <a:gd name="connsiteX115" fmla="*/ 9936023 w 12191999"/>
              <a:gd name="connsiteY115" fmla="*/ 6474329 h 6858000"/>
              <a:gd name="connsiteX116" fmla="*/ 9911159 w 12191999"/>
              <a:gd name="connsiteY116" fmla="*/ 6467068 h 6858000"/>
              <a:gd name="connsiteX117" fmla="*/ 9883783 w 12191999"/>
              <a:gd name="connsiteY117" fmla="*/ 6451147 h 6858000"/>
              <a:gd name="connsiteX118" fmla="*/ 9902780 w 12191999"/>
              <a:gd name="connsiteY118" fmla="*/ 6438015 h 6858000"/>
              <a:gd name="connsiteX119" fmla="*/ 9924014 w 12191999"/>
              <a:gd name="connsiteY119" fmla="*/ 6452542 h 6858000"/>
              <a:gd name="connsiteX120" fmla="*/ 9956697 w 12191999"/>
              <a:gd name="connsiteY120" fmla="*/ 6452542 h 6858000"/>
              <a:gd name="connsiteX121" fmla="*/ 9903062 w 12191999"/>
              <a:gd name="connsiteY121" fmla="*/ 6410916 h 6858000"/>
              <a:gd name="connsiteX122" fmla="*/ 11577546 w 12191999"/>
              <a:gd name="connsiteY122" fmla="*/ 6410877 h 6858000"/>
              <a:gd name="connsiteX123" fmla="*/ 11506673 w 12191999"/>
              <a:gd name="connsiteY123" fmla="*/ 6481750 h 6858000"/>
              <a:gd name="connsiteX124" fmla="*/ 11577546 w 12191999"/>
              <a:gd name="connsiteY124" fmla="*/ 6552629 h 6858000"/>
              <a:gd name="connsiteX125" fmla="*/ 11629616 w 12191999"/>
              <a:gd name="connsiteY125" fmla="*/ 6529719 h 6858000"/>
              <a:gd name="connsiteX126" fmla="*/ 11681687 w 12191999"/>
              <a:gd name="connsiteY126" fmla="*/ 6552629 h 6858000"/>
              <a:gd name="connsiteX127" fmla="*/ 11751753 w 12191999"/>
              <a:gd name="connsiteY127" fmla="*/ 6491913 h 6858000"/>
              <a:gd name="connsiteX128" fmla="*/ 11821820 w 12191999"/>
              <a:gd name="connsiteY128" fmla="*/ 6552629 h 6858000"/>
              <a:gd name="connsiteX129" fmla="*/ 11892693 w 12191999"/>
              <a:gd name="connsiteY129" fmla="*/ 6481755 h 6858000"/>
              <a:gd name="connsiteX130" fmla="*/ 11821820 w 12191999"/>
              <a:gd name="connsiteY130" fmla="*/ 6410877 h 6858000"/>
              <a:gd name="connsiteX131" fmla="*/ 11751753 w 12191999"/>
              <a:gd name="connsiteY131" fmla="*/ 6471593 h 6858000"/>
              <a:gd name="connsiteX132" fmla="*/ 11681687 w 12191999"/>
              <a:gd name="connsiteY132" fmla="*/ 6410877 h 6858000"/>
              <a:gd name="connsiteX133" fmla="*/ 11629616 w 12191999"/>
              <a:gd name="connsiteY133" fmla="*/ 6433787 h 6858000"/>
              <a:gd name="connsiteX134" fmla="*/ 11577546 w 12191999"/>
              <a:gd name="connsiteY134" fmla="*/ 6410877 h 6858000"/>
              <a:gd name="connsiteX135" fmla="*/ 11292677 w 12191999"/>
              <a:gd name="connsiteY135" fmla="*/ 6353369 h 6858000"/>
              <a:gd name="connsiteX136" fmla="*/ 11292677 w 12191999"/>
              <a:gd name="connsiteY136" fmla="*/ 6548921 h 6858000"/>
              <a:gd name="connsiteX137" fmla="*/ 11327596 w 12191999"/>
              <a:gd name="connsiteY137" fmla="*/ 6548921 h 6858000"/>
              <a:gd name="connsiteX138" fmla="*/ 11327596 w 12191999"/>
              <a:gd name="connsiteY138" fmla="*/ 6479360 h 6858000"/>
              <a:gd name="connsiteX139" fmla="*/ 11358603 w 12191999"/>
              <a:gd name="connsiteY139" fmla="*/ 6440528 h 6858000"/>
              <a:gd name="connsiteX140" fmla="*/ 11384585 w 12191999"/>
              <a:gd name="connsiteY140" fmla="*/ 6476006 h 6858000"/>
              <a:gd name="connsiteX141" fmla="*/ 11384585 w 12191999"/>
              <a:gd name="connsiteY141" fmla="*/ 6548921 h 6858000"/>
              <a:gd name="connsiteX142" fmla="*/ 11419227 w 12191999"/>
              <a:gd name="connsiteY142" fmla="*/ 6548921 h 6858000"/>
              <a:gd name="connsiteX143" fmla="*/ 11419227 w 12191999"/>
              <a:gd name="connsiteY143" fmla="*/ 6472935 h 6858000"/>
              <a:gd name="connsiteX144" fmla="*/ 11369499 w 12191999"/>
              <a:gd name="connsiteY144" fmla="*/ 6410916 h 6858000"/>
              <a:gd name="connsiteX145" fmla="*/ 11327596 w 12191999"/>
              <a:gd name="connsiteY145" fmla="*/ 6434939 h 6858000"/>
              <a:gd name="connsiteX146" fmla="*/ 11327596 w 12191999"/>
              <a:gd name="connsiteY146" fmla="*/ 6353369 h 6858000"/>
              <a:gd name="connsiteX147" fmla="*/ 11101596 w 12191999"/>
              <a:gd name="connsiteY147" fmla="*/ 6353369 h 6858000"/>
              <a:gd name="connsiteX148" fmla="*/ 11080086 w 12191999"/>
              <a:gd name="connsiteY148" fmla="*/ 6373203 h 6858000"/>
              <a:gd name="connsiteX149" fmla="*/ 11101596 w 12191999"/>
              <a:gd name="connsiteY149" fmla="*/ 6393318 h 6858000"/>
              <a:gd name="connsiteX150" fmla="*/ 11123389 w 12191999"/>
              <a:gd name="connsiteY150" fmla="*/ 6373203 h 6858000"/>
              <a:gd name="connsiteX151" fmla="*/ 11101596 w 12191999"/>
              <a:gd name="connsiteY151" fmla="*/ 6353369 h 6858000"/>
              <a:gd name="connsiteX152" fmla="*/ 10401805 w 12191999"/>
              <a:gd name="connsiteY152" fmla="*/ 6353369 h 6858000"/>
              <a:gd name="connsiteX153" fmla="*/ 10380295 w 12191999"/>
              <a:gd name="connsiteY153" fmla="*/ 6373203 h 6858000"/>
              <a:gd name="connsiteX154" fmla="*/ 10401805 w 12191999"/>
              <a:gd name="connsiteY154" fmla="*/ 6393318 h 6858000"/>
              <a:gd name="connsiteX155" fmla="*/ 10423598 w 12191999"/>
              <a:gd name="connsiteY155" fmla="*/ 6373203 h 6858000"/>
              <a:gd name="connsiteX156" fmla="*/ 10401805 w 12191999"/>
              <a:gd name="connsiteY156" fmla="*/ 6353369 h 6858000"/>
              <a:gd name="connsiteX157" fmla="*/ 10349007 w 12191999"/>
              <a:gd name="connsiteY157" fmla="*/ 6353369 h 6858000"/>
              <a:gd name="connsiteX158" fmla="*/ 10303191 w 12191999"/>
              <a:gd name="connsiteY158" fmla="*/ 6398625 h 6858000"/>
              <a:gd name="connsiteX159" fmla="*/ 10303191 w 12191999"/>
              <a:gd name="connsiteY159" fmla="*/ 6414270 h 6858000"/>
              <a:gd name="connsiteX160" fmla="*/ 10281958 w 12191999"/>
              <a:gd name="connsiteY160" fmla="*/ 6414270 h 6858000"/>
              <a:gd name="connsiteX161" fmla="*/ 10281958 w 12191999"/>
              <a:gd name="connsiteY161" fmla="*/ 6443041 h 6858000"/>
              <a:gd name="connsiteX162" fmla="*/ 10303191 w 12191999"/>
              <a:gd name="connsiteY162" fmla="*/ 6443041 h 6858000"/>
              <a:gd name="connsiteX163" fmla="*/ 10303191 w 12191999"/>
              <a:gd name="connsiteY163" fmla="*/ 6548916 h 6858000"/>
              <a:gd name="connsiteX164" fmla="*/ 10338110 w 12191999"/>
              <a:gd name="connsiteY164" fmla="*/ 6548916 h 6858000"/>
              <a:gd name="connsiteX165" fmla="*/ 10338110 w 12191999"/>
              <a:gd name="connsiteY165" fmla="*/ 6443041 h 6858000"/>
              <a:gd name="connsiteX166" fmla="*/ 10366605 w 12191999"/>
              <a:gd name="connsiteY166" fmla="*/ 6443041 h 6858000"/>
              <a:gd name="connsiteX167" fmla="*/ 10366605 w 12191999"/>
              <a:gd name="connsiteY167" fmla="*/ 6414270 h 6858000"/>
              <a:gd name="connsiteX168" fmla="*/ 10338110 w 12191999"/>
              <a:gd name="connsiteY168" fmla="*/ 6414270 h 6858000"/>
              <a:gd name="connsiteX169" fmla="*/ 10338110 w 12191999"/>
              <a:gd name="connsiteY169" fmla="*/ 6398625 h 6858000"/>
              <a:gd name="connsiteX170" fmla="*/ 10354591 w 12191999"/>
              <a:gd name="connsiteY170" fmla="*/ 6382704 h 6858000"/>
              <a:gd name="connsiteX171" fmla="*/ 10366605 w 12191999"/>
              <a:gd name="connsiteY171" fmla="*/ 6382704 h 6858000"/>
              <a:gd name="connsiteX172" fmla="*/ 10366605 w 12191999"/>
              <a:gd name="connsiteY172" fmla="*/ 6353369 h 6858000"/>
              <a:gd name="connsiteX173" fmla="*/ 9793829 w 12191999"/>
              <a:gd name="connsiteY173" fmla="*/ 6353369 h 6858000"/>
              <a:gd name="connsiteX174" fmla="*/ 9793829 w 12191999"/>
              <a:gd name="connsiteY174" fmla="*/ 6432709 h 6858000"/>
              <a:gd name="connsiteX175" fmla="*/ 9751367 w 12191999"/>
              <a:gd name="connsiteY175" fmla="*/ 6410916 h 6858000"/>
              <a:gd name="connsiteX176" fmla="*/ 9687954 w 12191999"/>
              <a:gd name="connsiteY176" fmla="*/ 6481313 h 6858000"/>
              <a:gd name="connsiteX177" fmla="*/ 9751367 w 12191999"/>
              <a:gd name="connsiteY177" fmla="*/ 6552269 h 6858000"/>
              <a:gd name="connsiteX178" fmla="*/ 9793829 w 12191999"/>
              <a:gd name="connsiteY178" fmla="*/ 6529641 h 6858000"/>
              <a:gd name="connsiteX179" fmla="*/ 9793552 w 12191999"/>
              <a:gd name="connsiteY179" fmla="*/ 6548916 h 6858000"/>
              <a:gd name="connsiteX180" fmla="*/ 9828753 w 12191999"/>
              <a:gd name="connsiteY180" fmla="*/ 6548916 h 6858000"/>
              <a:gd name="connsiteX181" fmla="*/ 9828753 w 12191999"/>
              <a:gd name="connsiteY181" fmla="*/ 6353369 h 6858000"/>
              <a:gd name="connsiteX182" fmla="*/ 0 w 12191999"/>
              <a:gd name="connsiteY182" fmla="*/ 0 h 6858000"/>
              <a:gd name="connsiteX183" fmla="*/ 3827459 w 12191999"/>
              <a:gd name="connsiteY183" fmla="*/ 0 h 6858000"/>
              <a:gd name="connsiteX184" fmla="*/ 5715001 w 12191999"/>
              <a:gd name="connsiteY184" fmla="*/ 0 h 6858000"/>
              <a:gd name="connsiteX185" fmla="*/ 8493070 w 12191999"/>
              <a:gd name="connsiteY185" fmla="*/ 0 h 6858000"/>
              <a:gd name="connsiteX186" fmla="*/ 8493070 w 12191999"/>
              <a:gd name="connsiteY186" fmla="*/ 1 h 6858000"/>
              <a:gd name="connsiteX187" fmla="*/ 12191999 w 12191999"/>
              <a:gd name="connsiteY187" fmla="*/ 1 h 6858000"/>
              <a:gd name="connsiteX188" fmla="*/ 12191999 w 12191999"/>
              <a:gd name="connsiteY188" fmla="*/ 6857999 h 6858000"/>
              <a:gd name="connsiteX189" fmla="*/ 8493070 w 12191999"/>
              <a:gd name="connsiteY189" fmla="*/ 6857999 h 6858000"/>
              <a:gd name="connsiteX190" fmla="*/ 8493070 w 12191999"/>
              <a:gd name="connsiteY190" fmla="*/ 6858000 h 6858000"/>
              <a:gd name="connsiteX191" fmla="*/ 8077200 w 12191999"/>
              <a:gd name="connsiteY191" fmla="*/ 6858000 h 6858000"/>
              <a:gd name="connsiteX192" fmla="*/ 6095999 w 12191999"/>
              <a:gd name="connsiteY192" fmla="*/ 6858000 h 6858000"/>
              <a:gd name="connsiteX193" fmla="*/ 3827459 w 12191999"/>
              <a:gd name="connsiteY193" fmla="*/ 6858000 h 6858000"/>
              <a:gd name="connsiteX194" fmla="*/ 3827459 w 12191999"/>
              <a:gd name="connsiteY194" fmla="*/ 6857998 h 6858000"/>
              <a:gd name="connsiteX195" fmla="*/ 0 w 12191999"/>
              <a:gd name="connsiteY195" fmla="*/ 68579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12191999" h="6858000">
                <a:moveTo>
                  <a:pt x="10218734" y="6463992"/>
                </a:moveTo>
                <a:lnTo>
                  <a:pt x="10218734" y="6493322"/>
                </a:lnTo>
                <a:lnTo>
                  <a:pt x="10280563" y="6493322"/>
                </a:lnTo>
                <a:lnTo>
                  <a:pt x="10280563" y="6463992"/>
                </a:lnTo>
                <a:close/>
                <a:moveTo>
                  <a:pt x="9758910" y="6441364"/>
                </a:moveTo>
                <a:cubicBezTo>
                  <a:pt x="9781815" y="6441364"/>
                  <a:pt x="9794388" y="6458403"/>
                  <a:pt x="9794388" y="6481590"/>
                </a:cubicBezTo>
                <a:cubicBezTo>
                  <a:pt x="9794388" y="6503942"/>
                  <a:pt x="9782656" y="6521821"/>
                  <a:pt x="9758910" y="6521821"/>
                </a:cubicBezTo>
                <a:cubicBezTo>
                  <a:pt x="9736282" y="6521821"/>
                  <a:pt x="9723150" y="6504500"/>
                  <a:pt x="9723150" y="6481313"/>
                </a:cubicBezTo>
                <a:cubicBezTo>
                  <a:pt x="9723150" y="6458685"/>
                  <a:pt x="9736282" y="6441364"/>
                  <a:pt x="9758910" y="6441364"/>
                </a:cubicBezTo>
                <a:close/>
                <a:moveTo>
                  <a:pt x="10848775" y="6439133"/>
                </a:moveTo>
                <a:cubicBezTo>
                  <a:pt x="10864137" y="6439133"/>
                  <a:pt x="10879505" y="6448630"/>
                  <a:pt x="10880900" y="6468186"/>
                </a:cubicBezTo>
                <a:lnTo>
                  <a:pt x="10813856" y="6468186"/>
                </a:lnTo>
                <a:cubicBezTo>
                  <a:pt x="10817209" y="6447794"/>
                  <a:pt x="10833413" y="6439133"/>
                  <a:pt x="10848775" y="6439133"/>
                </a:cubicBezTo>
                <a:close/>
                <a:moveTo>
                  <a:pt x="11084276" y="6414269"/>
                </a:moveTo>
                <a:lnTo>
                  <a:pt x="11084276" y="6548920"/>
                </a:lnTo>
                <a:lnTo>
                  <a:pt x="11118918" y="6548920"/>
                </a:lnTo>
                <a:lnTo>
                  <a:pt x="11118918" y="6414269"/>
                </a:lnTo>
                <a:close/>
                <a:moveTo>
                  <a:pt x="10445103" y="6414269"/>
                </a:moveTo>
                <a:lnTo>
                  <a:pt x="10445103" y="6548920"/>
                </a:lnTo>
                <a:lnTo>
                  <a:pt x="10479745" y="6548920"/>
                </a:lnTo>
                <a:lnTo>
                  <a:pt x="10479745" y="6488297"/>
                </a:lnTo>
                <a:cubicBezTo>
                  <a:pt x="10479745" y="6462597"/>
                  <a:pt x="10493436" y="6446394"/>
                  <a:pt x="10515505" y="6446394"/>
                </a:cubicBezTo>
                <a:lnTo>
                  <a:pt x="10528914" y="6446394"/>
                </a:lnTo>
                <a:lnTo>
                  <a:pt x="10528914" y="6414269"/>
                </a:lnTo>
                <a:cubicBezTo>
                  <a:pt x="10523325" y="6414269"/>
                  <a:pt x="10515505" y="6414546"/>
                  <a:pt x="10511593" y="6414828"/>
                </a:cubicBezTo>
                <a:cubicBezTo>
                  <a:pt x="10497902" y="6415946"/>
                  <a:pt x="10486729" y="6424047"/>
                  <a:pt x="10478068" y="6439410"/>
                </a:cubicBezTo>
                <a:lnTo>
                  <a:pt x="10478068" y="6414269"/>
                </a:lnTo>
                <a:close/>
                <a:moveTo>
                  <a:pt x="10384766" y="6414269"/>
                </a:moveTo>
                <a:lnTo>
                  <a:pt x="10384766" y="6548920"/>
                </a:lnTo>
                <a:lnTo>
                  <a:pt x="10419408" y="6548920"/>
                </a:lnTo>
                <a:lnTo>
                  <a:pt x="10419408" y="6414269"/>
                </a:lnTo>
                <a:close/>
                <a:moveTo>
                  <a:pt x="11208026" y="6410921"/>
                </a:moveTo>
                <a:cubicBezTo>
                  <a:pt x="11165564" y="6410921"/>
                  <a:pt x="11137906" y="6442769"/>
                  <a:pt x="11137906" y="6481600"/>
                </a:cubicBezTo>
                <a:cubicBezTo>
                  <a:pt x="11137906" y="6520708"/>
                  <a:pt x="11165282" y="6552279"/>
                  <a:pt x="11208026" y="6552279"/>
                </a:cubicBezTo>
                <a:cubicBezTo>
                  <a:pt x="11245458" y="6552279"/>
                  <a:pt x="11268086" y="6530210"/>
                  <a:pt x="11274234" y="6501716"/>
                </a:cubicBezTo>
                <a:lnTo>
                  <a:pt x="11237638" y="6501716"/>
                </a:lnTo>
                <a:cubicBezTo>
                  <a:pt x="11233167" y="6516242"/>
                  <a:pt x="11221994" y="6522667"/>
                  <a:pt x="11207749" y="6522667"/>
                </a:cubicBezTo>
                <a:cubicBezTo>
                  <a:pt x="11187634" y="6522667"/>
                  <a:pt x="11173389" y="6505628"/>
                  <a:pt x="11173389" y="6481600"/>
                </a:cubicBezTo>
                <a:cubicBezTo>
                  <a:pt x="11173389" y="6458408"/>
                  <a:pt x="11186521" y="6440810"/>
                  <a:pt x="11207749" y="6440810"/>
                </a:cubicBezTo>
                <a:cubicBezTo>
                  <a:pt x="11222276" y="6440810"/>
                  <a:pt x="11233449" y="6447794"/>
                  <a:pt x="11237638" y="6461484"/>
                </a:cubicBezTo>
                <a:lnTo>
                  <a:pt x="11274234" y="6461484"/>
                </a:lnTo>
                <a:cubicBezTo>
                  <a:pt x="11266973" y="6427124"/>
                  <a:pt x="11239592" y="6410921"/>
                  <a:pt x="11208026" y="6410921"/>
                </a:cubicBezTo>
                <a:close/>
                <a:moveTo>
                  <a:pt x="11010802" y="6410916"/>
                </a:moveTo>
                <a:cubicBezTo>
                  <a:pt x="10992086" y="6410916"/>
                  <a:pt x="10975324" y="6420971"/>
                  <a:pt x="10967222" y="6436898"/>
                </a:cubicBezTo>
                <a:lnTo>
                  <a:pt x="10967222" y="6414269"/>
                </a:lnTo>
                <a:lnTo>
                  <a:pt x="10934257" y="6414269"/>
                </a:lnTo>
                <a:lnTo>
                  <a:pt x="10934257" y="6548921"/>
                </a:lnTo>
                <a:lnTo>
                  <a:pt x="10969176" y="6548921"/>
                </a:lnTo>
                <a:lnTo>
                  <a:pt x="10969176" y="6479359"/>
                </a:lnTo>
                <a:cubicBezTo>
                  <a:pt x="10969176" y="6455613"/>
                  <a:pt x="10980908" y="6440528"/>
                  <a:pt x="10999906" y="6440528"/>
                </a:cubicBezTo>
                <a:cubicBezTo>
                  <a:pt x="11016109" y="6440528"/>
                  <a:pt x="11026165" y="6454219"/>
                  <a:pt x="11026165" y="6476006"/>
                </a:cubicBezTo>
                <a:lnTo>
                  <a:pt x="11026165" y="6548921"/>
                </a:lnTo>
                <a:lnTo>
                  <a:pt x="11061084" y="6548921"/>
                </a:lnTo>
                <a:lnTo>
                  <a:pt x="11061084" y="6472934"/>
                </a:lnTo>
                <a:cubicBezTo>
                  <a:pt x="11061088" y="6440528"/>
                  <a:pt x="11050192" y="6410916"/>
                  <a:pt x="11010802" y="6410916"/>
                </a:cubicBezTo>
                <a:close/>
                <a:moveTo>
                  <a:pt x="10848775" y="6410916"/>
                </a:moveTo>
                <a:cubicBezTo>
                  <a:pt x="10803801" y="6410916"/>
                  <a:pt x="10778655" y="6443600"/>
                  <a:pt x="10778655" y="6482713"/>
                </a:cubicBezTo>
                <a:cubicBezTo>
                  <a:pt x="10778655" y="6522939"/>
                  <a:pt x="10806031" y="6552274"/>
                  <a:pt x="10848493" y="6552274"/>
                </a:cubicBezTo>
                <a:cubicBezTo>
                  <a:pt x="10874475" y="6552274"/>
                  <a:pt x="10901569" y="6539424"/>
                  <a:pt x="10912188" y="6506459"/>
                </a:cubicBezTo>
                <a:lnTo>
                  <a:pt x="10876987" y="6506459"/>
                </a:lnTo>
                <a:cubicBezTo>
                  <a:pt x="10871680" y="6517355"/>
                  <a:pt x="10861066" y="6523780"/>
                  <a:pt x="10848211" y="6523780"/>
                </a:cubicBezTo>
                <a:cubicBezTo>
                  <a:pt x="10831172" y="6523780"/>
                  <a:pt x="10814410" y="6512884"/>
                  <a:pt x="10813292" y="6489978"/>
                </a:cubicBezTo>
                <a:lnTo>
                  <a:pt x="10914701" y="6489978"/>
                </a:lnTo>
                <a:cubicBezTo>
                  <a:pt x="10915537" y="6486625"/>
                  <a:pt x="10916096" y="6479641"/>
                  <a:pt x="10916096" y="6476847"/>
                </a:cubicBezTo>
                <a:cubicBezTo>
                  <a:pt x="10916101" y="6438851"/>
                  <a:pt x="10887330" y="6410916"/>
                  <a:pt x="10848775" y="6410916"/>
                </a:cubicBezTo>
                <a:close/>
                <a:moveTo>
                  <a:pt x="10619426" y="6410916"/>
                </a:moveTo>
                <a:cubicBezTo>
                  <a:pt x="10602387" y="6410916"/>
                  <a:pt x="10585902" y="6419295"/>
                  <a:pt x="10576682" y="6432426"/>
                </a:cubicBezTo>
                <a:lnTo>
                  <a:pt x="10576682" y="6414269"/>
                </a:lnTo>
                <a:lnTo>
                  <a:pt x="10543717" y="6414269"/>
                </a:lnTo>
                <a:lnTo>
                  <a:pt x="10543717" y="6548921"/>
                </a:lnTo>
                <a:lnTo>
                  <a:pt x="10578636" y="6548921"/>
                </a:lnTo>
                <a:lnTo>
                  <a:pt x="10578636" y="6479359"/>
                </a:lnTo>
                <a:cubicBezTo>
                  <a:pt x="10578636" y="6455613"/>
                  <a:pt x="10590650" y="6440528"/>
                  <a:pt x="10609643" y="6440528"/>
                </a:cubicBezTo>
                <a:cubicBezTo>
                  <a:pt x="10624728" y="6440528"/>
                  <a:pt x="10634225" y="6454219"/>
                  <a:pt x="10634225" y="6476006"/>
                </a:cubicBezTo>
                <a:lnTo>
                  <a:pt x="10634225" y="6548921"/>
                </a:lnTo>
                <a:lnTo>
                  <a:pt x="10669144" y="6548921"/>
                </a:lnTo>
                <a:lnTo>
                  <a:pt x="10669144" y="6479359"/>
                </a:lnTo>
                <a:cubicBezTo>
                  <a:pt x="10669144" y="6455613"/>
                  <a:pt x="10681158" y="6440528"/>
                  <a:pt x="10700433" y="6440528"/>
                </a:cubicBezTo>
                <a:cubicBezTo>
                  <a:pt x="10715236" y="6440528"/>
                  <a:pt x="10724737" y="6454219"/>
                  <a:pt x="10724737" y="6476006"/>
                </a:cubicBezTo>
                <a:lnTo>
                  <a:pt x="10724737" y="6548921"/>
                </a:lnTo>
                <a:lnTo>
                  <a:pt x="10759656" y="6548921"/>
                </a:lnTo>
                <a:lnTo>
                  <a:pt x="10759656" y="6472934"/>
                </a:lnTo>
                <a:cubicBezTo>
                  <a:pt x="10759661" y="6434939"/>
                  <a:pt x="10739546" y="6410916"/>
                  <a:pt x="10707703" y="6410916"/>
                </a:cubicBezTo>
                <a:cubicBezTo>
                  <a:pt x="10688428" y="6410916"/>
                  <a:pt x="10670548" y="6420412"/>
                  <a:pt x="10661329" y="6435221"/>
                </a:cubicBezTo>
                <a:cubicBezTo>
                  <a:pt x="10652950" y="6420417"/>
                  <a:pt x="10636747" y="6410916"/>
                  <a:pt x="10619426" y="6410916"/>
                </a:cubicBezTo>
                <a:close/>
                <a:moveTo>
                  <a:pt x="10056425" y="6410916"/>
                </a:moveTo>
                <a:cubicBezTo>
                  <a:pt x="10039386" y="6410916"/>
                  <a:pt x="10022901" y="6419295"/>
                  <a:pt x="10013681" y="6432426"/>
                </a:cubicBezTo>
                <a:lnTo>
                  <a:pt x="10013681" y="6414269"/>
                </a:lnTo>
                <a:lnTo>
                  <a:pt x="9980716" y="6414269"/>
                </a:lnTo>
                <a:lnTo>
                  <a:pt x="9980716" y="6548921"/>
                </a:lnTo>
                <a:lnTo>
                  <a:pt x="10015635" y="6548921"/>
                </a:lnTo>
                <a:lnTo>
                  <a:pt x="10015635" y="6479359"/>
                </a:lnTo>
                <a:cubicBezTo>
                  <a:pt x="10015635" y="6455613"/>
                  <a:pt x="10027649" y="6440528"/>
                  <a:pt x="10046642" y="6440528"/>
                </a:cubicBezTo>
                <a:cubicBezTo>
                  <a:pt x="10061727" y="6440528"/>
                  <a:pt x="10071224" y="6454219"/>
                  <a:pt x="10071224" y="6476006"/>
                </a:cubicBezTo>
                <a:lnTo>
                  <a:pt x="10071224" y="6548921"/>
                </a:lnTo>
                <a:lnTo>
                  <a:pt x="10106143" y="6548921"/>
                </a:lnTo>
                <a:lnTo>
                  <a:pt x="10106143" y="6479359"/>
                </a:lnTo>
                <a:cubicBezTo>
                  <a:pt x="10106143" y="6455613"/>
                  <a:pt x="10118157" y="6440528"/>
                  <a:pt x="10137432" y="6440528"/>
                </a:cubicBezTo>
                <a:cubicBezTo>
                  <a:pt x="10152240" y="6440528"/>
                  <a:pt x="10161736" y="6454219"/>
                  <a:pt x="10161736" y="6476006"/>
                </a:cubicBezTo>
                <a:lnTo>
                  <a:pt x="10161736" y="6548921"/>
                </a:lnTo>
                <a:lnTo>
                  <a:pt x="10196656" y="6548921"/>
                </a:lnTo>
                <a:lnTo>
                  <a:pt x="10196656" y="6472934"/>
                </a:lnTo>
                <a:cubicBezTo>
                  <a:pt x="10196665" y="6434939"/>
                  <a:pt x="10176550" y="6410916"/>
                  <a:pt x="10144702" y="6410916"/>
                </a:cubicBezTo>
                <a:cubicBezTo>
                  <a:pt x="10125427" y="6410916"/>
                  <a:pt x="10107547" y="6420412"/>
                  <a:pt x="10098328" y="6435221"/>
                </a:cubicBezTo>
                <a:cubicBezTo>
                  <a:pt x="10089949" y="6420417"/>
                  <a:pt x="10073746" y="6410916"/>
                  <a:pt x="10056425" y="6410916"/>
                </a:cubicBezTo>
                <a:close/>
                <a:moveTo>
                  <a:pt x="9903062" y="6410916"/>
                </a:moveTo>
                <a:cubicBezTo>
                  <a:pt x="9870379" y="6410916"/>
                  <a:pt x="9849986" y="6427396"/>
                  <a:pt x="9849986" y="6453378"/>
                </a:cubicBezTo>
                <a:cubicBezTo>
                  <a:pt x="9849986" y="6465951"/>
                  <a:pt x="9856693" y="6474888"/>
                  <a:pt x="9866748" y="6480477"/>
                </a:cubicBezTo>
                <a:cubicBezTo>
                  <a:pt x="9878203" y="6486902"/>
                  <a:pt x="9891330" y="6490255"/>
                  <a:pt x="9900832" y="6492491"/>
                </a:cubicBezTo>
                <a:cubicBezTo>
                  <a:pt x="9924855" y="6498080"/>
                  <a:pt x="9927090" y="6503387"/>
                  <a:pt x="9927090" y="6510371"/>
                </a:cubicBezTo>
                <a:cubicBezTo>
                  <a:pt x="9927090" y="6519590"/>
                  <a:pt x="9918989" y="6525179"/>
                  <a:pt x="9906416" y="6525179"/>
                </a:cubicBezTo>
                <a:cubicBezTo>
                  <a:pt x="9892448" y="6525179"/>
                  <a:pt x="9882393" y="6517914"/>
                  <a:pt x="9880157" y="6506182"/>
                </a:cubicBezTo>
                <a:lnTo>
                  <a:pt x="9845238" y="6506182"/>
                </a:lnTo>
                <a:cubicBezTo>
                  <a:pt x="9848591" y="6534399"/>
                  <a:pt x="9872337" y="6552274"/>
                  <a:pt x="9906975" y="6552274"/>
                </a:cubicBezTo>
                <a:cubicBezTo>
                  <a:pt x="9940499" y="6552274"/>
                  <a:pt x="9961727" y="6535235"/>
                  <a:pt x="9961727" y="6508417"/>
                </a:cubicBezTo>
                <a:cubicBezTo>
                  <a:pt x="9961722" y="6490814"/>
                  <a:pt x="9952226" y="6479636"/>
                  <a:pt x="9936023" y="6474329"/>
                </a:cubicBezTo>
                <a:cubicBezTo>
                  <a:pt x="9927921" y="6471535"/>
                  <a:pt x="9920660" y="6469299"/>
                  <a:pt x="9911159" y="6467068"/>
                </a:cubicBezTo>
                <a:cubicBezTo>
                  <a:pt x="9901663" y="6464833"/>
                  <a:pt x="9883783" y="6462879"/>
                  <a:pt x="9883783" y="6451147"/>
                </a:cubicBezTo>
                <a:cubicBezTo>
                  <a:pt x="9883783" y="6443045"/>
                  <a:pt x="9891044" y="6438015"/>
                  <a:pt x="9902780" y="6438015"/>
                </a:cubicBezTo>
                <a:cubicBezTo>
                  <a:pt x="9914235" y="6438015"/>
                  <a:pt x="9922337" y="6443604"/>
                  <a:pt x="9924014" y="6452542"/>
                </a:cubicBezTo>
                <a:lnTo>
                  <a:pt x="9956697" y="6452542"/>
                </a:lnTo>
                <a:cubicBezTo>
                  <a:pt x="9953344" y="6426842"/>
                  <a:pt x="9932674" y="6410916"/>
                  <a:pt x="9903062" y="6410916"/>
                </a:cubicBezTo>
                <a:close/>
                <a:moveTo>
                  <a:pt x="11577546" y="6410877"/>
                </a:moveTo>
                <a:cubicBezTo>
                  <a:pt x="11538404" y="6410877"/>
                  <a:pt x="11506673" y="6442608"/>
                  <a:pt x="11506673" y="6481750"/>
                </a:cubicBezTo>
                <a:cubicBezTo>
                  <a:pt x="11506673" y="6520893"/>
                  <a:pt x="11538399" y="6552629"/>
                  <a:pt x="11577546" y="6552629"/>
                </a:cubicBezTo>
                <a:cubicBezTo>
                  <a:pt x="11598163" y="6552629"/>
                  <a:pt x="11616669" y="6543769"/>
                  <a:pt x="11629616" y="6529719"/>
                </a:cubicBezTo>
                <a:cubicBezTo>
                  <a:pt x="11642568" y="6543774"/>
                  <a:pt x="11661070" y="6552629"/>
                  <a:pt x="11681687" y="6552629"/>
                </a:cubicBezTo>
                <a:cubicBezTo>
                  <a:pt x="11717369" y="6552629"/>
                  <a:pt x="11746811" y="6526229"/>
                  <a:pt x="11751753" y="6491913"/>
                </a:cubicBezTo>
                <a:cubicBezTo>
                  <a:pt x="11756691" y="6526229"/>
                  <a:pt x="11786133" y="6552629"/>
                  <a:pt x="11821820" y="6552629"/>
                </a:cubicBezTo>
                <a:cubicBezTo>
                  <a:pt x="11860962" y="6552629"/>
                  <a:pt x="11892693" y="6520898"/>
                  <a:pt x="11892693" y="6481755"/>
                </a:cubicBezTo>
                <a:cubicBezTo>
                  <a:pt x="11892693" y="6442613"/>
                  <a:pt x="11860962" y="6410877"/>
                  <a:pt x="11821820" y="6410877"/>
                </a:cubicBezTo>
                <a:cubicBezTo>
                  <a:pt x="11786133" y="6410877"/>
                  <a:pt x="11756691" y="6437277"/>
                  <a:pt x="11751753" y="6471593"/>
                </a:cubicBezTo>
                <a:cubicBezTo>
                  <a:pt x="11746815" y="6437277"/>
                  <a:pt x="11717373" y="6410877"/>
                  <a:pt x="11681687" y="6410877"/>
                </a:cubicBezTo>
                <a:cubicBezTo>
                  <a:pt x="11661070" y="6410877"/>
                  <a:pt x="11642564" y="6419737"/>
                  <a:pt x="11629616" y="6433787"/>
                </a:cubicBezTo>
                <a:cubicBezTo>
                  <a:pt x="11616665" y="6419732"/>
                  <a:pt x="11598163" y="6410877"/>
                  <a:pt x="11577546" y="6410877"/>
                </a:cubicBezTo>
                <a:close/>
                <a:moveTo>
                  <a:pt x="11292677" y="6353369"/>
                </a:moveTo>
                <a:lnTo>
                  <a:pt x="11292677" y="6548921"/>
                </a:lnTo>
                <a:lnTo>
                  <a:pt x="11327596" y="6548921"/>
                </a:lnTo>
                <a:lnTo>
                  <a:pt x="11327596" y="6479360"/>
                </a:lnTo>
                <a:cubicBezTo>
                  <a:pt x="11327596" y="6455614"/>
                  <a:pt x="11339610" y="6440528"/>
                  <a:pt x="11358603" y="6440528"/>
                </a:cubicBezTo>
                <a:cubicBezTo>
                  <a:pt x="11380113" y="6440528"/>
                  <a:pt x="11384585" y="6454496"/>
                  <a:pt x="11384585" y="6476006"/>
                </a:cubicBezTo>
                <a:lnTo>
                  <a:pt x="11384585" y="6548921"/>
                </a:lnTo>
                <a:lnTo>
                  <a:pt x="11419227" y="6548921"/>
                </a:lnTo>
                <a:lnTo>
                  <a:pt x="11419227" y="6472935"/>
                </a:lnTo>
                <a:cubicBezTo>
                  <a:pt x="11419222" y="6440528"/>
                  <a:pt x="11408889" y="6410916"/>
                  <a:pt x="11369499" y="6410916"/>
                </a:cubicBezTo>
                <a:cubicBezTo>
                  <a:pt x="11353019" y="6410916"/>
                  <a:pt x="11336816" y="6420136"/>
                  <a:pt x="11327596" y="6434939"/>
                </a:cubicBezTo>
                <a:lnTo>
                  <a:pt x="11327596" y="6353369"/>
                </a:lnTo>
                <a:close/>
                <a:moveTo>
                  <a:pt x="11101596" y="6353369"/>
                </a:moveTo>
                <a:cubicBezTo>
                  <a:pt x="11091259" y="6353369"/>
                  <a:pt x="11080086" y="6359794"/>
                  <a:pt x="11080086" y="6373203"/>
                </a:cubicBezTo>
                <a:cubicBezTo>
                  <a:pt x="11080086" y="6386053"/>
                  <a:pt x="11090700" y="6393318"/>
                  <a:pt x="11101596" y="6393318"/>
                </a:cubicBezTo>
                <a:cubicBezTo>
                  <a:pt x="11114446" y="6393318"/>
                  <a:pt x="11123389" y="6384099"/>
                  <a:pt x="11123389" y="6373203"/>
                </a:cubicBezTo>
                <a:cubicBezTo>
                  <a:pt x="11123384" y="6361189"/>
                  <a:pt x="11113605" y="6353369"/>
                  <a:pt x="11101596" y="6353369"/>
                </a:cubicBezTo>
                <a:close/>
                <a:moveTo>
                  <a:pt x="10401805" y="6353369"/>
                </a:moveTo>
                <a:cubicBezTo>
                  <a:pt x="10390350" y="6353369"/>
                  <a:pt x="10380295" y="6360630"/>
                  <a:pt x="10380295" y="6373203"/>
                </a:cubicBezTo>
                <a:cubicBezTo>
                  <a:pt x="10380295" y="6385217"/>
                  <a:pt x="10390073" y="6393318"/>
                  <a:pt x="10401805" y="6393318"/>
                </a:cubicBezTo>
                <a:cubicBezTo>
                  <a:pt x="10415214" y="6393318"/>
                  <a:pt x="10423598" y="6383540"/>
                  <a:pt x="10423598" y="6373203"/>
                </a:cubicBezTo>
                <a:cubicBezTo>
                  <a:pt x="10423593" y="6361471"/>
                  <a:pt x="10414096" y="6353369"/>
                  <a:pt x="10401805" y="6353369"/>
                </a:cubicBezTo>
                <a:close/>
                <a:moveTo>
                  <a:pt x="10349007" y="6353369"/>
                </a:moveTo>
                <a:cubicBezTo>
                  <a:pt x="10320789" y="6353369"/>
                  <a:pt x="10303191" y="6370690"/>
                  <a:pt x="10303191" y="6398625"/>
                </a:cubicBezTo>
                <a:lnTo>
                  <a:pt x="10303191" y="6414270"/>
                </a:lnTo>
                <a:lnTo>
                  <a:pt x="10281958" y="6414270"/>
                </a:lnTo>
                <a:lnTo>
                  <a:pt x="10281958" y="6443041"/>
                </a:lnTo>
                <a:lnTo>
                  <a:pt x="10303191" y="6443041"/>
                </a:lnTo>
                <a:lnTo>
                  <a:pt x="10303191" y="6548916"/>
                </a:lnTo>
                <a:lnTo>
                  <a:pt x="10338110" y="6548916"/>
                </a:lnTo>
                <a:lnTo>
                  <a:pt x="10338110" y="6443041"/>
                </a:lnTo>
                <a:lnTo>
                  <a:pt x="10366605" y="6443041"/>
                </a:lnTo>
                <a:lnTo>
                  <a:pt x="10366605" y="6414270"/>
                </a:lnTo>
                <a:lnTo>
                  <a:pt x="10338110" y="6414270"/>
                </a:lnTo>
                <a:lnTo>
                  <a:pt x="10338110" y="6398625"/>
                </a:lnTo>
                <a:cubicBezTo>
                  <a:pt x="10338110" y="6388847"/>
                  <a:pt x="10344535" y="6382704"/>
                  <a:pt x="10354591" y="6382704"/>
                </a:cubicBezTo>
                <a:lnTo>
                  <a:pt x="10366605" y="6382704"/>
                </a:lnTo>
                <a:lnTo>
                  <a:pt x="10366605" y="6353369"/>
                </a:lnTo>
                <a:close/>
                <a:moveTo>
                  <a:pt x="9793829" y="6353369"/>
                </a:moveTo>
                <a:lnTo>
                  <a:pt x="9793829" y="6432709"/>
                </a:lnTo>
                <a:cubicBezTo>
                  <a:pt x="9783215" y="6417346"/>
                  <a:pt x="9769247" y="6410916"/>
                  <a:pt x="9751367" y="6410916"/>
                </a:cubicBezTo>
                <a:cubicBezTo>
                  <a:pt x="9713377" y="6410916"/>
                  <a:pt x="9687954" y="6440805"/>
                  <a:pt x="9687954" y="6481313"/>
                </a:cubicBezTo>
                <a:cubicBezTo>
                  <a:pt x="9687954" y="6526288"/>
                  <a:pt x="9717007" y="6552269"/>
                  <a:pt x="9751367" y="6552269"/>
                </a:cubicBezTo>
                <a:cubicBezTo>
                  <a:pt x="9772319" y="6552269"/>
                  <a:pt x="9784051" y="6543332"/>
                  <a:pt x="9793829" y="6529641"/>
                </a:cubicBezTo>
                <a:lnTo>
                  <a:pt x="9793552" y="6548916"/>
                </a:lnTo>
                <a:lnTo>
                  <a:pt x="9828753" y="6548916"/>
                </a:lnTo>
                <a:lnTo>
                  <a:pt x="9828753" y="6353369"/>
                </a:lnTo>
                <a:close/>
                <a:moveTo>
                  <a:pt x="0" y="0"/>
                </a:moveTo>
                <a:lnTo>
                  <a:pt x="3827459" y="0"/>
                </a:lnTo>
                <a:lnTo>
                  <a:pt x="5715001" y="0"/>
                </a:lnTo>
                <a:lnTo>
                  <a:pt x="8493070" y="0"/>
                </a:lnTo>
                <a:lnTo>
                  <a:pt x="8493070" y="1"/>
                </a:lnTo>
                <a:lnTo>
                  <a:pt x="12191999" y="1"/>
                </a:lnTo>
                <a:lnTo>
                  <a:pt x="12191999" y="6857999"/>
                </a:lnTo>
                <a:lnTo>
                  <a:pt x="8493070" y="6857999"/>
                </a:lnTo>
                <a:lnTo>
                  <a:pt x="8493070" y="6858000"/>
                </a:lnTo>
                <a:lnTo>
                  <a:pt x="8077200" y="6858000"/>
                </a:lnTo>
                <a:lnTo>
                  <a:pt x="6095999" y="6858000"/>
                </a:lnTo>
                <a:lnTo>
                  <a:pt x="3827459" y="6858000"/>
                </a:lnTo>
                <a:lnTo>
                  <a:pt x="3827459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A8265A-6C23-8BAE-76E2-2863282EC1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A3724D-0157-CD66-3F1F-5E78E0B271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7B38E9E-A0AF-F9AD-159D-A4B9BEE3C4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018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36DFEB-77B2-2024-E1B5-9B43A6199F4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6EB6CF8-B35B-4D07-F75A-DA28A8F93DEE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829C9C6-1F7C-CB92-81FA-D81C61EDA562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9AB9033-9FFB-77D4-8302-D3EDDB12B3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FDA699E-AF6B-E997-DE48-A037AE606F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42EFDF2-6CC4-6FD7-DE09-059AA1998F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2F9132-8373-4305-6C5C-9EBABA1BC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55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 blue color bloc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AA8809C-AFD7-0AAC-FD4F-8A5BA599EE75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1CE734-680D-5207-7696-1F96E916139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6D493D-FA58-1CC1-7D47-215AA7187BEF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B977486-D57B-C4FA-89D5-2AD207D90E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6F1E21A-0465-693F-E2CD-8ABC6272AB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BF9AA2C-74FE-02F6-FD70-F1584BCF00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401906-82EE-5D36-3AB4-3ED2A15764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41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B16F40-075A-A61A-E3E5-2FA6E836ABCB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124402-9757-C10D-835A-92494A99A64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9C6FBF-D8B5-9889-6945-6E880807CF13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996E1C-62E9-5B55-0AE4-399F08991C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BF7E7CD-DA50-C99C-6582-F3320AC48E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549A12F-EE50-72C5-BA4F-3F1CFA498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C5337A-0C6B-AC09-70B1-943D9F467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19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 yellow color bloc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818A5A-193F-53FA-B31A-9DFB85B2F1F7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FECA000-CEBF-E828-8534-EDB5728B9A57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090E3BE-2AA3-F860-4EAB-6AF0F2795C41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26D2B9A-A2A7-974D-4AF4-298D9C01777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57F913E-CE91-B903-6294-53B6A9D976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AC2AF5-BADF-1FF3-D809-09D9CC3A60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9D043D-A419-FF04-91B3-6E736F77A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03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7 oran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DE2CE8-D134-5452-ED75-2F901FE55266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A43F8D-96A4-ED7A-53A4-E20108236E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E531E8E-EDC5-C54C-FD26-5FFA0EF1BE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352F215-8C22-78A2-4096-12F5AB2049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B33226-FD19-6AF1-5B88-0ADC7B4FA2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8 orange color bloc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D12197-7084-10BA-0C57-B2460D5978B8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F24E74-4D85-2675-40DE-54929B6930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44C98FE-5BCB-9408-92C0-8458046712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26CBE09-48B0-18C7-46B7-AA4DF5695A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CA805C-830B-795E-CB53-2AC0CE8AA9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9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9 purple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D505BB-3947-0F3D-2295-52678FAA67F1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FF09F4-53A7-7EBF-DD77-A789BB27C4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57AC5D-32F4-7124-169F-9238F87E7F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8E0E165-E6A3-AC8A-AF37-97CAD5D33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D06BB2-74CF-3099-A7B3-A02DF571D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79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0 purple color block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BDA4BA-C3AB-B58A-6256-7E119B333C8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B76735-6121-4B73-0D07-46F6B0D23E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8056888-2F1D-DCB5-6AE0-ADB3C126A9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EABD36F-F36F-A2A3-EF55-15145B50B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5852E-1CD8-9291-56DC-6A74969EA2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74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EC9F47-6FD7-1C6C-485A-D363A078D6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7463" y="1431929"/>
            <a:ext cx="858838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01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D43DF07-0907-EAC3-1A2A-0C20CF5C74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7463" y="2066400"/>
            <a:ext cx="858838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02</a:t>
            </a:r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CFB40DF-4C03-06B5-D2A4-7D74EB2542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7463" y="2700000"/>
            <a:ext cx="858838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03</a:t>
            </a:r>
            <a:endParaRPr lang="en-GB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D4F7A53-FC34-8587-175B-50C475F017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3449" y="1431929"/>
            <a:ext cx="7148514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63A1D90-68C9-CAF7-FB6F-B6ACBEFC20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43448" y="2065500"/>
            <a:ext cx="7148514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571E6037-A84A-BAA4-27C7-AA8782A51A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3447" y="2699072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2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latin typeface="+mj-lt"/>
              </a:defRPr>
            </a:lvl1pPr>
          </a:lstStyle>
          <a:p>
            <a:pPr lvl="0"/>
            <a:r>
              <a:rPr lang="en-US"/>
              <a:t>Index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BEDB946-C565-A011-91D6-A0EE108160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27462" y="3334959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D69D7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04</a:t>
            </a:r>
            <a:endParaRPr lang="en-GB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B90715B-3B55-3D58-E024-CE84F27E7B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43446" y="3334031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D69D7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C85A4C6-193F-E239-7ADC-599372AFF5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27462" y="3967200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D34252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 dirty="0"/>
              <a:t>05</a:t>
            </a:r>
            <a:endParaRPr lang="en-GB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9E0C2E7-1085-DE5A-B178-0446E17165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3446" y="3967200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D34252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FA721C2-A4E9-E704-B973-05FE9AF0E9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27462" y="4600521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44B4A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 dirty="0"/>
              <a:t>06</a:t>
            </a:r>
            <a:endParaRPr lang="en-GB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7C80E99-E5D4-E17D-913F-44DFA3ADB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43446" y="4599593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44B4A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0BD906F-C6BD-B544-8FD0-10B45A04F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27462" y="5234400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3978F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07</a:t>
            </a:r>
            <a:endParaRPr lang="en-GB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1A967FD1-C685-3178-28C5-64AD6F98A41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3446" y="5234400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3978F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FC5B0B-6D34-F4EF-94C9-B2C043032A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tx1"/>
                </a:solidFill>
              </a:defRPr>
            </a:lvl1pPr>
          </a:lstStyle>
          <a:p>
            <a:r>
              <a:rPr lang="en-US"/>
              <a:t>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175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1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DA6C499-4DBD-E173-C1B4-32BA5AF824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" y="2"/>
            <a:ext cx="12191997" cy="6857998"/>
          </a:xfrm>
          <a:custGeom>
            <a:avLst/>
            <a:gdLst>
              <a:gd name="connsiteX0" fmla="*/ 10218732 w 12191997"/>
              <a:gd name="connsiteY0" fmla="*/ 6463991 h 6857998"/>
              <a:gd name="connsiteX1" fmla="*/ 10218732 w 12191997"/>
              <a:gd name="connsiteY1" fmla="*/ 6493321 h 6857998"/>
              <a:gd name="connsiteX2" fmla="*/ 10280561 w 12191997"/>
              <a:gd name="connsiteY2" fmla="*/ 6493321 h 6857998"/>
              <a:gd name="connsiteX3" fmla="*/ 10280561 w 12191997"/>
              <a:gd name="connsiteY3" fmla="*/ 6463991 h 6857998"/>
              <a:gd name="connsiteX4" fmla="*/ 9758908 w 12191997"/>
              <a:gd name="connsiteY4" fmla="*/ 6441363 h 6857998"/>
              <a:gd name="connsiteX5" fmla="*/ 9794386 w 12191997"/>
              <a:gd name="connsiteY5" fmla="*/ 6481589 h 6857998"/>
              <a:gd name="connsiteX6" fmla="*/ 9758908 w 12191997"/>
              <a:gd name="connsiteY6" fmla="*/ 6521820 h 6857998"/>
              <a:gd name="connsiteX7" fmla="*/ 9723148 w 12191997"/>
              <a:gd name="connsiteY7" fmla="*/ 6481312 h 6857998"/>
              <a:gd name="connsiteX8" fmla="*/ 9758908 w 12191997"/>
              <a:gd name="connsiteY8" fmla="*/ 6441363 h 6857998"/>
              <a:gd name="connsiteX9" fmla="*/ 10848773 w 12191997"/>
              <a:gd name="connsiteY9" fmla="*/ 6439132 h 6857998"/>
              <a:gd name="connsiteX10" fmla="*/ 10880898 w 12191997"/>
              <a:gd name="connsiteY10" fmla="*/ 6468185 h 6857998"/>
              <a:gd name="connsiteX11" fmla="*/ 10813854 w 12191997"/>
              <a:gd name="connsiteY11" fmla="*/ 6468185 h 6857998"/>
              <a:gd name="connsiteX12" fmla="*/ 10848773 w 12191997"/>
              <a:gd name="connsiteY12" fmla="*/ 6439132 h 6857998"/>
              <a:gd name="connsiteX13" fmla="*/ 11084274 w 12191997"/>
              <a:gd name="connsiteY13" fmla="*/ 6414268 h 6857998"/>
              <a:gd name="connsiteX14" fmla="*/ 11084274 w 12191997"/>
              <a:gd name="connsiteY14" fmla="*/ 6548919 h 6857998"/>
              <a:gd name="connsiteX15" fmla="*/ 11118916 w 12191997"/>
              <a:gd name="connsiteY15" fmla="*/ 6548919 h 6857998"/>
              <a:gd name="connsiteX16" fmla="*/ 11118916 w 12191997"/>
              <a:gd name="connsiteY16" fmla="*/ 6414268 h 6857998"/>
              <a:gd name="connsiteX17" fmla="*/ 10445101 w 12191997"/>
              <a:gd name="connsiteY17" fmla="*/ 6414268 h 6857998"/>
              <a:gd name="connsiteX18" fmla="*/ 10445101 w 12191997"/>
              <a:gd name="connsiteY18" fmla="*/ 6548919 h 6857998"/>
              <a:gd name="connsiteX19" fmla="*/ 10479743 w 12191997"/>
              <a:gd name="connsiteY19" fmla="*/ 6548919 h 6857998"/>
              <a:gd name="connsiteX20" fmla="*/ 10479743 w 12191997"/>
              <a:gd name="connsiteY20" fmla="*/ 6488296 h 6857998"/>
              <a:gd name="connsiteX21" fmla="*/ 10515503 w 12191997"/>
              <a:gd name="connsiteY21" fmla="*/ 6446393 h 6857998"/>
              <a:gd name="connsiteX22" fmla="*/ 10528912 w 12191997"/>
              <a:gd name="connsiteY22" fmla="*/ 6446393 h 6857998"/>
              <a:gd name="connsiteX23" fmla="*/ 10528912 w 12191997"/>
              <a:gd name="connsiteY23" fmla="*/ 6414268 h 6857998"/>
              <a:gd name="connsiteX24" fmla="*/ 10511591 w 12191997"/>
              <a:gd name="connsiteY24" fmla="*/ 6414827 h 6857998"/>
              <a:gd name="connsiteX25" fmla="*/ 10478066 w 12191997"/>
              <a:gd name="connsiteY25" fmla="*/ 6439409 h 6857998"/>
              <a:gd name="connsiteX26" fmla="*/ 10478066 w 12191997"/>
              <a:gd name="connsiteY26" fmla="*/ 6414268 h 6857998"/>
              <a:gd name="connsiteX27" fmla="*/ 10384764 w 12191997"/>
              <a:gd name="connsiteY27" fmla="*/ 6414268 h 6857998"/>
              <a:gd name="connsiteX28" fmla="*/ 10384764 w 12191997"/>
              <a:gd name="connsiteY28" fmla="*/ 6548919 h 6857998"/>
              <a:gd name="connsiteX29" fmla="*/ 10419406 w 12191997"/>
              <a:gd name="connsiteY29" fmla="*/ 6548919 h 6857998"/>
              <a:gd name="connsiteX30" fmla="*/ 10419406 w 12191997"/>
              <a:gd name="connsiteY30" fmla="*/ 6414268 h 6857998"/>
              <a:gd name="connsiteX31" fmla="*/ 11208024 w 12191997"/>
              <a:gd name="connsiteY31" fmla="*/ 6410920 h 6857998"/>
              <a:gd name="connsiteX32" fmla="*/ 11137904 w 12191997"/>
              <a:gd name="connsiteY32" fmla="*/ 6481599 h 6857998"/>
              <a:gd name="connsiteX33" fmla="*/ 11208024 w 12191997"/>
              <a:gd name="connsiteY33" fmla="*/ 6552278 h 6857998"/>
              <a:gd name="connsiteX34" fmla="*/ 11274232 w 12191997"/>
              <a:gd name="connsiteY34" fmla="*/ 6501715 h 6857998"/>
              <a:gd name="connsiteX35" fmla="*/ 11237636 w 12191997"/>
              <a:gd name="connsiteY35" fmla="*/ 6501715 h 6857998"/>
              <a:gd name="connsiteX36" fmla="*/ 11207747 w 12191997"/>
              <a:gd name="connsiteY36" fmla="*/ 6522666 h 6857998"/>
              <a:gd name="connsiteX37" fmla="*/ 11173387 w 12191997"/>
              <a:gd name="connsiteY37" fmla="*/ 6481599 h 6857998"/>
              <a:gd name="connsiteX38" fmla="*/ 11207747 w 12191997"/>
              <a:gd name="connsiteY38" fmla="*/ 6440809 h 6857998"/>
              <a:gd name="connsiteX39" fmla="*/ 11237636 w 12191997"/>
              <a:gd name="connsiteY39" fmla="*/ 6461483 h 6857998"/>
              <a:gd name="connsiteX40" fmla="*/ 11274232 w 12191997"/>
              <a:gd name="connsiteY40" fmla="*/ 6461483 h 6857998"/>
              <a:gd name="connsiteX41" fmla="*/ 11208024 w 12191997"/>
              <a:gd name="connsiteY41" fmla="*/ 6410920 h 6857998"/>
              <a:gd name="connsiteX42" fmla="*/ 11010800 w 12191997"/>
              <a:gd name="connsiteY42" fmla="*/ 6410915 h 6857998"/>
              <a:gd name="connsiteX43" fmla="*/ 10967220 w 12191997"/>
              <a:gd name="connsiteY43" fmla="*/ 6436897 h 6857998"/>
              <a:gd name="connsiteX44" fmla="*/ 10967220 w 12191997"/>
              <a:gd name="connsiteY44" fmla="*/ 6414268 h 6857998"/>
              <a:gd name="connsiteX45" fmla="*/ 10934255 w 12191997"/>
              <a:gd name="connsiteY45" fmla="*/ 6414268 h 6857998"/>
              <a:gd name="connsiteX46" fmla="*/ 10934255 w 12191997"/>
              <a:gd name="connsiteY46" fmla="*/ 6548920 h 6857998"/>
              <a:gd name="connsiteX47" fmla="*/ 10969174 w 12191997"/>
              <a:gd name="connsiteY47" fmla="*/ 6548920 h 6857998"/>
              <a:gd name="connsiteX48" fmla="*/ 10969174 w 12191997"/>
              <a:gd name="connsiteY48" fmla="*/ 6479358 h 6857998"/>
              <a:gd name="connsiteX49" fmla="*/ 10999904 w 12191997"/>
              <a:gd name="connsiteY49" fmla="*/ 6440527 h 6857998"/>
              <a:gd name="connsiteX50" fmla="*/ 11026163 w 12191997"/>
              <a:gd name="connsiteY50" fmla="*/ 6476005 h 6857998"/>
              <a:gd name="connsiteX51" fmla="*/ 11026163 w 12191997"/>
              <a:gd name="connsiteY51" fmla="*/ 6548920 h 6857998"/>
              <a:gd name="connsiteX52" fmla="*/ 11061082 w 12191997"/>
              <a:gd name="connsiteY52" fmla="*/ 6548920 h 6857998"/>
              <a:gd name="connsiteX53" fmla="*/ 11061082 w 12191997"/>
              <a:gd name="connsiteY53" fmla="*/ 6472933 h 6857998"/>
              <a:gd name="connsiteX54" fmla="*/ 11010800 w 12191997"/>
              <a:gd name="connsiteY54" fmla="*/ 6410915 h 6857998"/>
              <a:gd name="connsiteX55" fmla="*/ 10848773 w 12191997"/>
              <a:gd name="connsiteY55" fmla="*/ 6410915 h 6857998"/>
              <a:gd name="connsiteX56" fmla="*/ 10778653 w 12191997"/>
              <a:gd name="connsiteY56" fmla="*/ 6482712 h 6857998"/>
              <a:gd name="connsiteX57" fmla="*/ 10848491 w 12191997"/>
              <a:gd name="connsiteY57" fmla="*/ 6552273 h 6857998"/>
              <a:gd name="connsiteX58" fmla="*/ 10912186 w 12191997"/>
              <a:gd name="connsiteY58" fmla="*/ 6506458 h 6857998"/>
              <a:gd name="connsiteX59" fmla="*/ 10876985 w 12191997"/>
              <a:gd name="connsiteY59" fmla="*/ 6506458 h 6857998"/>
              <a:gd name="connsiteX60" fmla="*/ 10848209 w 12191997"/>
              <a:gd name="connsiteY60" fmla="*/ 6523779 h 6857998"/>
              <a:gd name="connsiteX61" fmla="*/ 10813290 w 12191997"/>
              <a:gd name="connsiteY61" fmla="*/ 6489977 h 6857998"/>
              <a:gd name="connsiteX62" fmla="*/ 10914699 w 12191997"/>
              <a:gd name="connsiteY62" fmla="*/ 6489977 h 6857998"/>
              <a:gd name="connsiteX63" fmla="*/ 10916094 w 12191997"/>
              <a:gd name="connsiteY63" fmla="*/ 6476846 h 6857998"/>
              <a:gd name="connsiteX64" fmla="*/ 10848773 w 12191997"/>
              <a:gd name="connsiteY64" fmla="*/ 6410915 h 6857998"/>
              <a:gd name="connsiteX65" fmla="*/ 10619424 w 12191997"/>
              <a:gd name="connsiteY65" fmla="*/ 6410915 h 6857998"/>
              <a:gd name="connsiteX66" fmla="*/ 10576680 w 12191997"/>
              <a:gd name="connsiteY66" fmla="*/ 6432425 h 6857998"/>
              <a:gd name="connsiteX67" fmla="*/ 10576680 w 12191997"/>
              <a:gd name="connsiteY67" fmla="*/ 6414268 h 6857998"/>
              <a:gd name="connsiteX68" fmla="*/ 10543715 w 12191997"/>
              <a:gd name="connsiteY68" fmla="*/ 6414268 h 6857998"/>
              <a:gd name="connsiteX69" fmla="*/ 10543715 w 12191997"/>
              <a:gd name="connsiteY69" fmla="*/ 6548920 h 6857998"/>
              <a:gd name="connsiteX70" fmla="*/ 10578634 w 12191997"/>
              <a:gd name="connsiteY70" fmla="*/ 6548920 h 6857998"/>
              <a:gd name="connsiteX71" fmla="*/ 10578634 w 12191997"/>
              <a:gd name="connsiteY71" fmla="*/ 6479358 h 6857998"/>
              <a:gd name="connsiteX72" fmla="*/ 10609641 w 12191997"/>
              <a:gd name="connsiteY72" fmla="*/ 6440527 h 6857998"/>
              <a:gd name="connsiteX73" fmla="*/ 10634223 w 12191997"/>
              <a:gd name="connsiteY73" fmla="*/ 6476005 h 6857998"/>
              <a:gd name="connsiteX74" fmla="*/ 10634223 w 12191997"/>
              <a:gd name="connsiteY74" fmla="*/ 6548920 h 6857998"/>
              <a:gd name="connsiteX75" fmla="*/ 10669142 w 12191997"/>
              <a:gd name="connsiteY75" fmla="*/ 6548920 h 6857998"/>
              <a:gd name="connsiteX76" fmla="*/ 10669142 w 12191997"/>
              <a:gd name="connsiteY76" fmla="*/ 6479358 h 6857998"/>
              <a:gd name="connsiteX77" fmla="*/ 10700431 w 12191997"/>
              <a:gd name="connsiteY77" fmla="*/ 6440527 h 6857998"/>
              <a:gd name="connsiteX78" fmla="*/ 10724735 w 12191997"/>
              <a:gd name="connsiteY78" fmla="*/ 6476005 h 6857998"/>
              <a:gd name="connsiteX79" fmla="*/ 10724735 w 12191997"/>
              <a:gd name="connsiteY79" fmla="*/ 6548920 h 6857998"/>
              <a:gd name="connsiteX80" fmla="*/ 10759654 w 12191997"/>
              <a:gd name="connsiteY80" fmla="*/ 6548920 h 6857998"/>
              <a:gd name="connsiteX81" fmla="*/ 10759654 w 12191997"/>
              <a:gd name="connsiteY81" fmla="*/ 6472933 h 6857998"/>
              <a:gd name="connsiteX82" fmla="*/ 10707701 w 12191997"/>
              <a:gd name="connsiteY82" fmla="*/ 6410915 h 6857998"/>
              <a:gd name="connsiteX83" fmla="*/ 10661327 w 12191997"/>
              <a:gd name="connsiteY83" fmla="*/ 6435220 h 6857998"/>
              <a:gd name="connsiteX84" fmla="*/ 10619424 w 12191997"/>
              <a:gd name="connsiteY84" fmla="*/ 6410915 h 6857998"/>
              <a:gd name="connsiteX85" fmla="*/ 10056423 w 12191997"/>
              <a:gd name="connsiteY85" fmla="*/ 6410915 h 6857998"/>
              <a:gd name="connsiteX86" fmla="*/ 10013679 w 12191997"/>
              <a:gd name="connsiteY86" fmla="*/ 6432425 h 6857998"/>
              <a:gd name="connsiteX87" fmla="*/ 10013679 w 12191997"/>
              <a:gd name="connsiteY87" fmla="*/ 6414268 h 6857998"/>
              <a:gd name="connsiteX88" fmla="*/ 9980714 w 12191997"/>
              <a:gd name="connsiteY88" fmla="*/ 6414268 h 6857998"/>
              <a:gd name="connsiteX89" fmla="*/ 9980714 w 12191997"/>
              <a:gd name="connsiteY89" fmla="*/ 6548920 h 6857998"/>
              <a:gd name="connsiteX90" fmla="*/ 10015633 w 12191997"/>
              <a:gd name="connsiteY90" fmla="*/ 6548920 h 6857998"/>
              <a:gd name="connsiteX91" fmla="*/ 10015633 w 12191997"/>
              <a:gd name="connsiteY91" fmla="*/ 6479358 h 6857998"/>
              <a:gd name="connsiteX92" fmla="*/ 10046640 w 12191997"/>
              <a:gd name="connsiteY92" fmla="*/ 6440527 h 6857998"/>
              <a:gd name="connsiteX93" fmla="*/ 10071222 w 12191997"/>
              <a:gd name="connsiteY93" fmla="*/ 6476005 h 6857998"/>
              <a:gd name="connsiteX94" fmla="*/ 10071222 w 12191997"/>
              <a:gd name="connsiteY94" fmla="*/ 6548920 h 6857998"/>
              <a:gd name="connsiteX95" fmla="*/ 10106141 w 12191997"/>
              <a:gd name="connsiteY95" fmla="*/ 6548920 h 6857998"/>
              <a:gd name="connsiteX96" fmla="*/ 10106141 w 12191997"/>
              <a:gd name="connsiteY96" fmla="*/ 6479358 h 6857998"/>
              <a:gd name="connsiteX97" fmla="*/ 10137430 w 12191997"/>
              <a:gd name="connsiteY97" fmla="*/ 6440527 h 6857998"/>
              <a:gd name="connsiteX98" fmla="*/ 10161734 w 12191997"/>
              <a:gd name="connsiteY98" fmla="*/ 6476005 h 6857998"/>
              <a:gd name="connsiteX99" fmla="*/ 10161734 w 12191997"/>
              <a:gd name="connsiteY99" fmla="*/ 6548920 h 6857998"/>
              <a:gd name="connsiteX100" fmla="*/ 10196654 w 12191997"/>
              <a:gd name="connsiteY100" fmla="*/ 6548920 h 6857998"/>
              <a:gd name="connsiteX101" fmla="*/ 10196654 w 12191997"/>
              <a:gd name="connsiteY101" fmla="*/ 6472933 h 6857998"/>
              <a:gd name="connsiteX102" fmla="*/ 10144700 w 12191997"/>
              <a:gd name="connsiteY102" fmla="*/ 6410915 h 6857998"/>
              <a:gd name="connsiteX103" fmla="*/ 10098326 w 12191997"/>
              <a:gd name="connsiteY103" fmla="*/ 6435220 h 6857998"/>
              <a:gd name="connsiteX104" fmla="*/ 10056423 w 12191997"/>
              <a:gd name="connsiteY104" fmla="*/ 6410915 h 6857998"/>
              <a:gd name="connsiteX105" fmla="*/ 9903060 w 12191997"/>
              <a:gd name="connsiteY105" fmla="*/ 6410915 h 6857998"/>
              <a:gd name="connsiteX106" fmla="*/ 9849984 w 12191997"/>
              <a:gd name="connsiteY106" fmla="*/ 6453377 h 6857998"/>
              <a:gd name="connsiteX107" fmla="*/ 9866746 w 12191997"/>
              <a:gd name="connsiteY107" fmla="*/ 6480476 h 6857998"/>
              <a:gd name="connsiteX108" fmla="*/ 9900830 w 12191997"/>
              <a:gd name="connsiteY108" fmla="*/ 6492490 h 6857998"/>
              <a:gd name="connsiteX109" fmla="*/ 9927088 w 12191997"/>
              <a:gd name="connsiteY109" fmla="*/ 6510370 h 6857998"/>
              <a:gd name="connsiteX110" fmla="*/ 9906414 w 12191997"/>
              <a:gd name="connsiteY110" fmla="*/ 6525178 h 6857998"/>
              <a:gd name="connsiteX111" fmla="*/ 9880155 w 12191997"/>
              <a:gd name="connsiteY111" fmla="*/ 6506181 h 6857998"/>
              <a:gd name="connsiteX112" fmla="*/ 9845236 w 12191997"/>
              <a:gd name="connsiteY112" fmla="*/ 6506181 h 6857998"/>
              <a:gd name="connsiteX113" fmla="*/ 9906973 w 12191997"/>
              <a:gd name="connsiteY113" fmla="*/ 6552273 h 6857998"/>
              <a:gd name="connsiteX114" fmla="*/ 9961725 w 12191997"/>
              <a:gd name="connsiteY114" fmla="*/ 6508416 h 6857998"/>
              <a:gd name="connsiteX115" fmla="*/ 9936021 w 12191997"/>
              <a:gd name="connsiteY115" fmla="*/ 6474328 h 6857998"/>
              <a:gd name="connsiteX116" fmla="*/ 9911157 w 12191997"/>
              <a:gd name="connsiteY116" fmla="*/ 6467067 h 6857998"/>
              <a:gd name="connsiteX117" fmla="*/ 9883781 w 12191997"/>
              <a:gd name="connsiteY117" fmla="*/ 6451146 h 6857998"/>
              <a:gd name="connsiteX118" fmla="*/ 9902778 w 12191997"/>
              <a:gd name="connsiteY118" fmla="*/ 6438014 h 6857998"/>
              <a:gd name="connsiteX119" fmla="*/ 9924012 w 12191997"/>
              <a:gd name="connsiteY119" fmla="*/ 6452541 h 6857998"/>
              <a:gd name="connsiteX120" fmla="*/ 9956695 w 12191997"/>
              <a:gd name="connsiteY120" fmla="*/ 6452541 h 6857998"/>
              <a:gd name="connsiteX121" fmla="*/ 9903060 w 12191997"/>
              <a:gd name="connsiteY121" fmla="*/ 6410915 h 6857998"/>
              <a:gd name="connsiteX122" fmla="*/ 11577544 w 12191997"/>
              <a:gd name="connsiteY122" fmla="*/ 6410876 h 6857998"/>
              <a:gd name="connsiteX123" fmla="*/ 11506671 w 12191997"/>
              <a:gd name="connsiteY123" fmla="*/ 6481749 h 6857998"/>
              <a:gd name="connsiteX124" fmla="*/ 11577544 w 12191997"/>
              <a:gd name="connsiteY124" fmla="*/ 6552628 h 6857998"/>
              <a:gd name="connsiteX125" fmla="*/ 11629614 w 12191997"/>
              <a:gd name="connsiteY125" fmla="*/ 6529718 h 6857998"/>
              <a:gd name="connsiteX126" fmla="*/ 11681685 w 12191997"/>
              <a:gd name="connsiteY126" fmla="*/ 6552628 h 6857998"/>
              <a:gd name="connsiteX127" fmla="*/ 11751751 w 12191997"/>
              <a:gd name="connsiteY127" fmla="*/ 6491912 h 6857998"/>
              <a:gd name="connsiteX128" fmla="*/ 11821818 w 12191997"/>
              <a:gd name="connsiteY128" fmla="*/ 6552628 h 6857998"/>
              <a:gd name="connsiteX129" fmla="*/ 11892691 w 12191997"/>
              <a:gd name="connsiteY129" fmla="*/ 6481754 h 6857998"/>
              <a:gd name="connsiteX130" fmla="*/ 11821818 w 12191997"/>
              <a:gd name="connsiteY130" fmla="*/ 6410876 h 6857998"/>
              <a:gd name="connsiteX131" fmla="*/ 11751751 w 12191997"/>
              <a:gd name="connsiteY131" fmla="*/ 6471592 h 6857998"/>
              <a:gd name="connsiteX132" fmla="*/ 11681685 w 12191997"/>
              <a:gd name="connsiteY132" fmla="*/ 6410876 h 6857998"/>
              <a:gd name="connsiteX133" fmla="*/ 11629614 w 12191997"/>
              <a:gd name="connsiteY133" fmla="*/ 6433786 h 6857998"/>
              <a:gd name="connsiteX134" fmla="*/ 11577544 w 12191997"/>
              <a:gd name="connsiteY134" fmla="*/ 6410876 h 6857998"/>
              <a:gd name="connsiteX135" fmla="*/ 11292675 w 12191997"/>
              <a:gd name="connsiteY135" fmla="*/ 6353368 h 6857998"/>
              <a:gd name="connsiteX136" fmla="*/ 11292675 w 12191997"/>
              <a:gd name="connsiteY136" fmla="*/ 6548920 h 6857998"/>
              <a:gd name="connsiteX137" fmla="*/ 11327594 w 12191997"/>
              <a:gd name="connsiteY137" fmla="*/ 6548920 h 6857998"/>
              <a:gd name="connsiteX138" fmla="*/ 11327594 w 12191997"/>
              <a:gd name="connsiteY138" fmla="*/ 6479359 h 6857998"/>
              <a:gd name="connsiteX139" fmla="*/ 11358601 w 12191997"/>
              <a:gd name="connsiteY139" fmla="*/ 6440527 h 6857998"/>
              <a:gd name="connsiteX140" fmla="*/ 11384583 w 12191997"/>
              <a:gd name="connsiteY140" fmla="*/ 6476005 h 6857998"/>
              <a:gd name="connsiteX141" fmla="*/ 11384583 w 12191997"/>
              <a:gd name="connsiteY141" fmla="*/ 6548920 h 6857998"/>
              <a:gd name="connsiteX142" fmla="*/ 11419225 w 12191997"/>
              <a:gd name="connsiteY142" fmla="*/ 6548920 h 6857998"/>
              <a:gd name="connsiteX143" fmla="*/ 11419225 w 12191997"/>
              <a:gd name="connsiteY143" fmla="*/ 6472934 h 6857998"/>
              <a:gd name="connsiteX144" fmla="*/ 11369497 w 12191997"/>
              <a:gd name="connsiteY144" fmla="*/ 6410915 h 6857998"/>
              <a:gd name="connsiteX145" fmla="*/ 11327594 w 12191997"/>
              <a:gd name="connsiteY145" fmla="*/ 6434938 h 6857998"/>
              <a:gd name="connsiteX146" fmla="*/ 11327594 w 12191997"/>
              <a:gd name="connsiteY146" fmla="*/ 6353368 h 6857998"/>
              <a:gd name="connsiteX147" fmla="*/ 11101594 w 12191997"/>
              <a:gd name="connsiteY147" fmla="*/ 6353368 h 6857998"/>
              <a:gd name="connsiteX148" fmla="*/ 11080084 w 12191997"/>
              <a:gd name="connsiteY148" fmla="*/ 6373202 h 6857998"/>
              <a:gd name="connsiteX149" fmla="*/ 11101594 w 12191997"/>
              <a:gd name="connsiteY149" fmla="*/ 6393317 h 6857998"/>
              <a:gd name="connsiteX150" fmla="*/ 11123387 w 12191997"/>
              <a:gd name="connsiteY150" fmla="*/ 6373202 h 6857998"/>
              <a:gd name="connsiteX151" fmla="*/ 11101594 w 12191997"/>
              <a:gd name="connsiteY151" fmla="*/ 6353368 h 6857998"/>
              <a:gd name="connsiteX152" fmla="*/ 10401803 w 12191997"/>
              <a:gd name="connsiteY152" fmla="*/ 6353368 h 6857998"/>
              <a:gd name="connsiteX153" fmla="*/ 10380293 w 12191997"/>
              <a:gd name="connsiteY153" fmla="*/ 6373202 h 6857998"/>
              <a:gd name="connsiteX154" fmla="*/ 10401803 w 12191997"/>
              <a:gd name="connsiteY154" fmla="*/ 6393317 h 6857998"/>
              <a:gd name="connsiteX155" fmla="*/ 10423596 w 12191997"/>
              <a:gd name="connsiteY155" fmla="*/ 6373202 h 6857998"/>
              <a:gd name="connsiteX156" fmla="*/ 10401803 w 12191997"/>
              <a:gd name="connsiteY156" fmla="*/ 6353368 h 6857998"/>
              <a:gd name="connsiteX157" fmla="*/ 10349005 w 12191997"/>
              <a:gd name="connsiteY157" fmla="*/ 6353368 h 6857998"/>
              <a:gd name="connsiteX158" fmla="*/ 10303189 w 12191997"/>
              <a:gd name="connsiteY158" fmla="*/ 6398624 h 6857998"/>
              <a:gd name="connsiteX159" fmla="*/ 10303189 w 12191997"/>
              <a:gd name="connsiteY159" fmla="*/ 6414269 h 6857998"/>
              <a:gd name="connsiteX160" fmla="*/ 10281956 w 12191997"/>
              <a:gd name="connsiteY160" fmla="*/ 6414269 h 6857998"/>
              <a:gd name="connsiteX161" fmla="*/ 10281956 w 12191997"/>
              <a:gd name="connsiteY161" fmla="*/ 6443040 h 6857998"/>
              <a:gd name="connsiteX162" fmla="*/ 10303189 w 12191997"/>
              <a:gd name="connsiteY162" fmla="*/ 6443040 h 6857998"/>
              <a:gd name="connsiteX163" fmla="*/ 10303189 w 12191997"/>
              <a:gd name="connsiteY163" fmla="*/ 6548915 h 6857998"/>
              <a:gd name="connsiteX164" fmla="*/ 10338108 w 12191997"/>
              <a:gd name="connsiteY164" fmla="*/ 6548915 h 6857998"/>
              <a:gd name="connsiteX165" fmla="*/ 10338108 w 12191997"/>
              <a:gd name="connsiteY165" fmla="*/ 6443040 h 6857998"/>
              <a:gd name="connsiteX166" fmla="*/ 10366603 w 12191997"/>
              <a:gd name="connsiteY166" fmla="*/ 6443040 h 6857998"/>
              <a:gd name="connsiteX167" fmla="*/ 10366603 w 12191997"/>
              <a:gd name="connsiteY167" fmla="*/ 6414269 h 6857998"/>
              <a:gd name="connsiteX168" fmla="*/ 10338108 w 12191997"/>
              <a:gd name="connsiteY168" fmla="*/ 6414269 h 6857998"/>
              <a:gd name="connsiteX169" fmla="*/ 10338108 w 12191997"/>
              <a:gd name="connsiteY169" fmla="*/ 6398624 h 6857998"/>
              <a:gd name="connsiteX170" fmla="*/ 10354589 w 12191997"/>
              <a:gd name="connsiteY170" fmla="*/ 6382703 h 6857998"/>
              <a:gd name="connsiteX171" fmla="*/ 10366603 w 12191997"/>
              <a:gd name="connsiteY171" fmla="*/ 6382703 h 6857998"/>
              <a:gd name="connsiteX172" fmla="*/ 10366603 w 12191997"/>
              <a:gd name="connsiteY172" fmla="*/ 6353368 h 6857998"/>
              <a:gd name="connsiteX173" fmla="*/ 9793827 w 12191997"/>
              <a:gd name="connsiteY173" fmla="*/ 6353368 h 6857998"/>
              <a:gd name="connsiteX174" fmla="*/ 9793827 w 12191997"/>
              <a:gd name="connsiteY174" fmla="*/ 6432708 h 6857998"/>
              <a:gd name="connsiteX175" fmla="*/ 9751365 w 12191997"/>
              <a:gd name="connsiteY175" fmla="*/ 6410915 h 6857998"/>
              <a:gd name="connsiteX176" fmla="*/ 9687952 w 12191997"/>
              <a:gd name="connsiteY176" fmla="*/ 6481312 h 6857998"/>
              <a:gd name="connsiteX177" fmla="*/ 9751365 w 12191997"/>
              <a:gd name="connsiteY177" fmla="*/ 6552268 h 6857998"/>
              <a:gd name="connsiteX178" fmla="*/ 9793827 w 12191997"/>
              <a:gd name="connsiteY178" fmla="*/ 6529640 h 6857998"/>
              <a:gd name="connsiteX179" fmla="*/ 9793550 w 12191997"/>
              <a:gd name="connsiteY179" fmla="*/ 6548915 h 6857998"/>
              <a:gd name="connsiteX180" fmla="*/ 9828751 w 12191997"/>
              <a:gd name="connsiteY180" fmla="*/ 6548915 h 6857998"/>
              <a:gd name="connsiteX181" fmla="*/ 9828751 w 12191997"/>
              <a:gd name="connsiteY181" fmla="*/ 6353368 h 6857998"/>
              <a:gd name="connsiteX182" fmla="*/ 0 w 12191997"/>
              <a:gd name="connsiteY182" fmla="*/ 0 h 6857998"/>
              <a:gd name="connsiteX183" fmla="*/ 12191997 w 12191997"/>
              <a:gd name="connsiteY183" fmla="*/ 0 h 6857998"/>
              <a:gd name="connsiteX184" fmla="*/ 12191997 w 12191997"/>
              <a:gd name="connsiteY184" fmla="*/ 6857998 h 6857998"/>
              <a:gd name="connsiteX185" fmla="*/ 0 w 12191997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1997" h="6857998">
                <a:moveTo>
                  <a:pt x="10218732" y="6463991"/>
                </a:moveTo>
                <a:lnTo>
                  <a:pt x="10218732" y="6493321"/>
                </a:lnTo>
                <a:lnTo>
                  <a:pt x="10280561" y="6493321"/>
                </a:lnTo>
                <a:lnTo>
                  <a:pt x="10280561" y="6463991"/>
                </a:lnTo>
                <a:close/>
                <a:moveTo>
                  <a:pt x="9758908" y="6441363"/>
                </a:moveTo>
                <a:cubicBezTo>
                  <a:pt x="9781813" y="6441363"/>
                  <a:pt x="9794386" y="6458402"/>
                  <a:pt x="9794386" y="6481589"/>
                </a:cubicBezTo>
                <a:cubicBezTo>
                  <a:pt x="9794386" y="6503941"/>
                  <a:pt x="9782654" y="6521820"/>
                  <a:pt x="9758908" y="6521820"/>
                </a:cubicBezTo>
                <a:cubicBezTo>
                  <a:pt x="9736280" y="6521820"/>
                  <a:pt x="9723148" y="6504499"/>
                  <a:pt x="9723148" y="6481312"/>
                </a:cubicBezTo>
                <a:cubicBezTo>
                  <a:pt x="9723148" y="6458684"/>
                  <a:pt x="9736280" y="6441363"/>
                  <a:pt x="9758908" y="6441363"/>
                </a:cubicBezTo>
                <a:close/>
                <a:moveTo>
                  <a:pt x="10848773" y="6439132"/>
                </a:moveTo>
                <a:cubicBezTo>
                  <a:pt x="10864135" y="6439132"/>
                  <a:pt x="10879503" y="6448629"/>
                  <a:pt x="10880898" y="6468185"/>
                </a:cubicBezTo>
                <a:lnTo>
                  <a:pt x="10813854" y="6468185"/>
                </a:lnTo>
                <a:cubicBezTo>
                  <a:pt x="10817207" y="6447793"/>
                  <a:pt x="10833411" y="6439132"/>
                  <a:pt x="10848773" y="6439132"/>
                </a:cubicBezTo>
                <a:close/>
                <a:moveTo>
                  <a:pt x="11084274" y="6414268"/>
                </a:moveTo>
                <a:lnTo>
                  <a:pt x="11084274" y="6548919"/>
                </a:lnTo>
                <a:lnTo>
                  <a:pt x="11118916" y="6548919"/>
                </a:lnTo>
                <a:lnTo>
                  <a:pt x="11118916" y="6414268"/>
                </a:lnTo>
                <a:close/>
                <a:moveTo>
                  <a:pt x="10445101" y="6414268"/>
                </a:moveTo>
                <a:lnTo>
                  <a:pt x="10445101" y="6548919"/>
                </a:lnTo>
                <a:lnTo>
                  <a:pt x="10479743" y="6548919"/>
                </a:lnTo>
                <a:lnTo>
                  <a:pt x="10479743" y="6488296"/>
                </a:lnTo>
                <a:cubicBezTo>
                  <a:pt x="10479743" y="6462596"/>
                  <a:pt x="10493434" y="6446393"/>
                  <a:pt x="10515503" y="6446393"/>
                </a:cubicBezTo>
                <a:lnTo>
                  <a:pt x="10528912" y="6446393"/>
                </a:lnTo>
                <a:lnTo>
                  <a:pt x="10528912" y="6414268"/>
                </a:lnTo>
                <a:cubicBezTo>
                  <a:pt x="10523323" y="6414268"/>
                  <a:pt x="10515503" y="6414545"/>
                  <a:pt x="10511591" y="6414827"/>
                </a:cubicBezTo>
                <a:cubicBezTo>
                  <a:pt x="10497900" y="6415945"/>
                  <a:pt x="10486727" y="6424046"/>
                  <a:pt x="10478066" y="6439409"/>
                </a:cubicBezTo>
                <a:lnTo>
                  <a:pt x="10478066" y="6414268"/>
                </a:lnTo>
                <a:close/>
                <a:moveTo>
                  <a:pt x="10384764" y="6414268"/>
                </a:moveTo>
                <a:lnTo>
                  <a:pt x="10384764" y="6548919"/>
                </a:lnTo>
                <a:lnTo>
                  <a:pt x="10419406" y="6548919"/>
                </a:lnTo>
                <a:lnTo>
                  <a:pt x="10419406" y="6414268"/>
                </a:lnTo>
                <a:close/>
                <a:moveTo>
                  <a:pt x="11208024" y="6410920"/>
                </a:moveTo>
                <a:cubicBezTo>
                  <a:pt x="11165562" y="6410920"/>
                  <a:pt x="11137904" y="6442768"/>
                  <a:pt x="11137904" y="6481599"/>
                </a:cubicBezTo>
                <a:cubicBezTo>
                  <a:pt x="11137904" y="6520707"/>
                  <a:pt x="11165280" y="6552278"/>
                  <a:pt x="11208024" y="6552278"/>
                </a:cubicBezTo>
                <a:cubicBezTo>
                  <a:pt x="11245456" y="6552278"/>
                  <a:pt x="11268084" y="6530209"/>
                  <a:pt x="11274232" y="6501715"/>
                </a:cubicBezTo>
                <a:lnTo>
                  <a:pt x="11237636" y="6501715"/>
                </a:lnTo>
                <a:cubicBezTo>
                  <a:pt x="11233165" y="6516241"/>
                  <a:pt x="11221992" y="6522666"/>
                  <a:pt x="11207747" y="6522666"/>
                </a:cubicBezTo>
                <a:cubicBezTo>
                  <a:pt x="11187632" y="6522666"/>
                  <a:pt x="11173387" y="6505627"/>
                  <a:pt x="11173387" y="6481599"/>
                </a:cubicBezTo>
                <a:cubicBezTo>
                  <a:pt x="11173387" y="6458407"/>
                  <a:pt x="11186519" y="6440809"/>
                  <a:pt x="11207747" y="6440809"/>
                </a:cubicBezTo>
                <a:cubicBezTo>
                  <a:pt x="11222274" y="6440809"/>
                  <a:pt x="11233447" y="6447793"/>
                  <a:pt x="11237636" y="6461483"/>
                </a:cubicBezTo>
                <a:lnTo>
                  <a:pt x="11274232" y="6461483"/>
                </a:lnTo>
                <a:cubicBezTo>
                  <a:pt x="11266971" y="6427123"/>
                  <a:pt x="11239590" y="6410920"/>
                  <a:pt x="11208024" y="6410920"/>
                </a:cubicBezTo>
                <a:close/>
                <a:moveTo>
                  <a:pt x="11010800" y="6410915"/>
                </a:moveTo>
                <a:cubicBezTo>
                  <a:pt x="10992084" y="6410915"/>
                  <a:pt x="10975322" y="6420970"/>
                  <a:pt x="10967220" y="6436897"/>
                </a:cubicBezTo>
                <a:lnTo>
                  <a:pt x="10967220" y="6414268"/>
                </a:lnTo>
                <a:lnTo>
                  <a:pt x="10934255" y="6414268"/>
                </a:lnTo>
                <a:lnTo>
                  <a:pt x="10934255" y="6548920"/>
                </a:lnTo>
                <a:lnTo>
                  <a:pt x="10969174" y="6548920"/>
                </a:lnTo>
                <a:lnTo>
                  <a:pt x="10969174" y="6479358"/>
                </a:lnTo>
                <a:cubicBezTo>
                  <a:pt x="10969174" y="6455612"/>
                  <a:pt x="10980906" y="6440527"/>
                  <a:pt x="10999904" y="6440527"/>
                </a:cubicBezTo>
                <a:cubicBezTo>
                  <a:pt x="11016107" y="6440527"/>
                  <a:pt x="11026163" y="6454218"/>
                  <a:pt x="11026163" y="6476005"/>
                </a:cubicBezTo>
                <a:lnTo>
                  <a:pt x="11026163" y="6548920"/>
                </a:lnTo>
                <a:lnTo>
                  <a:pt x="11061082" y="6548920"/>
                </a:lnTo>
                <a:lnTo>
                  <a:pt x="11061082" y="6472933"/>
                </a:lnTo>
                <a:cubicBezTo>
                  <a:pt x="11061086" y="6440527"/>
                  <a:pt x="11050190" y="6410915"/>
                  <a:pt x="11010800" y="6410915"/>
                </a:cubicBezTo>
                <a:close/>
                <a:moveTo>
                  <a:pt x="10848773" y="6410915"/>
                </a:moveTo>
                <a:cubicBezTo>
                  <a:pt x="10803799" y="6410915"/>
                  <a:pt x="10778653" y="6443599"/>
                  <a:pt x="10778653" y="6482712"/>
                </a:cubicBezTo>
                <a:cubicBezTo>
                  <a:pt x="10778653" y="6522938"/>
                  <a:pt x="10806029" y="6552273"/>
                  <a:pt x="10848491" y="6552273"/>
                </a:cubicBezTo>
                <a:cubicBezTo>
                  <a:pt x="10874473" y="6552273"/>
                  <a:pt x="10901567" y="6539423"/>
                  <a:pt x="10912186" y="6506458"/>
                </a:cubicBezTo>
                <a:lnTo>
                  <a:pt x="10876985" y="6506458"/>
                </a:lnTo>
                <a:cubicBezTo>
                  <a:pt x="10871678" y="6517354"/>
                  <a:pt x="10861064" y="6523779"/>
                  <a:pt x="10848209" y="6523779"/>
                </a:cubicBezTo>
                <a:cubicBezTo>
                  <a:pt x="10831170" y="6523779"/>
                  <a:pt x="10814408" y="6512883"/>
                  <a:pt x="10813290" y="6489977"/>
                </a:cubicBezTo>
                <a:lnTo>
                  <a:pt x="10914699" y="6489977"/>
                </a:lnTo>
                <a:cubicBezTo>
                  <a:pt x="10915535" y="6486624"/>
                  <a:pt x="10916094" y="6479640"/>
                  <a:pt x="10916094" y="6476846"/>
                </a:cubicBezTo>
                <a:cubicBezTo>
                  <a:pt x="10916099" y="6438850"/>
                  <a:pt x="10887328" y="6410915"/>
                  <a:pt x="10848773" y="6410915"/>
                </a:cubicBezTo>
                <a:close/>
                <a:moveTo>
                  <a:pt x="10619424" y="6410915"/>
                </a:moveTo>
                <a:cubicBezTo>
                  <a:pt x="10602385" y="6410915"/>
                  <a:pt x="10585900" y="6419294"/>
                  <a:pt x="10576680" y="6432425"/>
                </a:cubicBezTo>
                <a:lnTo>
                  <a:pt x="10576680" y="6414268"/>
                </a:lnTo>
                <a:lnTo>
                  <a:pt x="10543715" y="6414268"/>
                </a:lnTo>
                <a:lnTo>
                  <a:pt x="10543715" y="6548920"/>
                </a:lnTo>
                <a:lnTo>
                  <a:pt x="10578634" y="6548920"/>
                </a:lnTo>
                <a:lnTo>
                  <a:pt x="10578634" y="6479358"/>
                </a:lnTo>
                <a:cubicBezTo>
                  <a:pt x="10578634" y="6455612"/>
                  <a:pt x="10590648" y="6440527"/>
                  <a:pt x="10609641" y="6440527"/>
                </a:cubicBezTo>
                <a:cubicBezTo>
                  <a:pt x="10624726" y="6440527"/>
                  <a:pt x="10634223" y="6454218"/>
                  <a:pt x="10634223" y="6476005"/>
                </a:cubicBezTo>
                <a:lnTo>
                  <a:pt x="10634223" y="6548920"/>
                </a:lnTo>
                <a:lnTo>
                  <a:pt x="10669142" y="6548920"/>
                </a:lnTo>
                <a:lnTo>
                  <a:pt x="10669142" y="6479358"/>
                </a:lnTo>
                <a:cubicBezTo>
                  <a:pt x="10669142" y="6455612"/>
                  <a:pt x="10681156" y="6440527"/>
                  <a:pt x="10700431" y="6440527"/>
                </a:cubicBezTo>
                <a:cubicBezTo>
                  <a:pt x="10715234" y="6440527"/>
                  <a:pt x="10724735" y="6454218"/>
                  <a:pt x="10724735" y="6476005"/>
                </a:cubicBezTo>
                <a:lnTo>
                  <a:pt x="10724735" y="6548920"/>
                </a:lnTo>
                <a:lnTo>
                  <a:pt x="10759654" y="6548920"/>
                </a:lnTo>
                <a:lnTo>
                  <a:pt x="10759654" y="6472933"/>
                </a:lnTo>
                <a:cubicBezTo>
                  <a:pt x="10759659" y="6434938"/>
                  <a:pt x="10739544" y="6410915"/>
                  <a:pt x="10707701" y="6410915"/>
                </a:cubicBezTo>
                <a:cubicBezTo>
                  <a:pt x="10688426" y="6410915"/>
                  <a:pt x="10670546" y="6420411"/>
                  <a:pt x="10661327" y="6435220"/>
                </a:cubicBezTo>
                <a:cubicBezTo>
                  <a:pt x="10652948" y="6420416"/>
                  <a:pt x="10636745" y="6410915"/>
                  <a:pt x="10619424" y="6410915"/>
                </a:cubicBezTo>
                <a:close/>
                <a:moveTo>
                  <a:pt x="10056423" y="6410915"/>
                </a:moveTo>
                <a:cubicBezTo>
                  <a:pt x="10039384" y="6410915"/>
                  <a:pt x="10022899" y="6419294"/>
                  <a:pt x="10013679" y="6432425"/>
                </a:cubicBezTo>
                <a:lnTo>
                  <a:pt x="10013679" y="6414268"/>
                </a:lnTo>
                <a:lnTo>
                  <a:pt x="9980714" y="6414268"/>
                </a:lnTo>
                <a:lnTo>
                  <a:pt x="9980714" y="6548920"/>
                </a:lnTo>
                <a:lnTo>
                  <a:pt x="10015633" y="6548920"/>
                </a:lnTo>
                <a:lnTo>
                  <a:pt x="10015633" y="6479358"/>
                </a:lnTo>
                <a:cubicBezTo>
                  <a:pt x="10015633" y="6455612"/>
                  <a:pt x="10027647" y="6440527"/>
                  <a:pt x="10046640" y="6440527"/>
                </a:cubicBezTo>
                <a:cubicBezTo>
                  <a:pt x="10061725" y="6440527"/>
                  <a:pt x="10071222" y="6454218"/>
                  <a:pt x="10071222" y="6476005"/>
                </a:cubicBezTo>
                <a:lnTo>
                  <a:pt x="10071222" y="6548920"/>
                </a:lnTo>
                <a:lnTo>
                  <a:pt x="10106141" y="6548920"/>
                </a:lnTo>
                <a:lnTo>
                  <a:pt x="10106141" y="6479358"/>
                </a:lnTo>
                <a:cubicBezTo>
                  <a:pt x="10106141" y="6455612"/>
                  <a:pt x="10118155" y="6440527"/>
                  <a:pt x="10137430" y="6440527"/>
                </a:cubicBezTo>
                <a:cubicBezTo>
                  <a:pt x="10152238" y="6440527"/>
                  <a:pt x="10161734" y="6454218"/>
                  <a:pt x="10161734" y="6476005"/>
                </a:cubicBezTo>
                <a:lnTo>
                  <a:pt x="10161734" y="6548920"/>
                </a:lnTo>
                <a:lnTo>
                  <a:pt x="10196654" y="6548920"/>
                </a:lnTo>
                <a:lnTo>
                  <a:pt x="10196654" y="6472933"/>
                </a:lnTo>
                <a:cubicBezTo>
                  <a:pt x="10196663" y="6434938"/>
                  <a:pt x="10176548" y="6410915"/>
                  <a:pt x="10144700" y="6410915"/>
                </a:cubicBezTo>
                <a:cubicBezTo>
                  <a:pt x="10125425" y="6410915"/>
                  <a:pt x="10107545" y="6420411"/>
                  <a:pt x="10098326" y="6435220"/>
                </a:cubicBezTo>
                <a:cubicBezTo>
                  <a:pt x="10089947" y="6420416"/>
                  <a:pt x="10073744" y="6410915"/>
                  <a:pt x="10056423" y="6410915"/>
                </a:cubicBezTo>
                <a:close/>
                <a:moveTo>
                  <a:pt x="9903060" y="6410915"/>
                </a:moveTo>
                <a:cubicBezTo>
                  <a:pt x="9870377" y="6410915"/>
                  <a:pt x="9849984" y="6427395"/>
                  <a:pt x="9849984" y="6453377"/>
                </a:cubicBezTo>
                <a:cubicBezTo>
                  <a:pt x="9849984" y="6465950"/>
                  <a:pt x="9856691" y="6474887"/>
                  <a:pt x="9866746" y="6480476"/>
                </a:cubicBezTo>
                <a:cubicBezTo>
                  <a:pt x="9878201" y="6486901"/>
                  <a:pt x="9891328" y="6490254"/>
                  <a:pt x="9900830" y="6492490"/>
                </a:cubicBezTo>
                <a:cubicBezTo>
                  <a:pt x="9924853" y="6498079"/>
                  <a:pt x="9927088" y="6503386"/>
                  <a:pt x="9927088" y="6510370"/>
                </a:cubicBezTo>
                <a:cubicBezTo>
                  <a:pt x="9927088" y="6519589"/>
                  <a:pt x="9918987" y="6525178"/>
                  <a:pt x="9906414" y="6525178"/>
                </a:cubicBezTo>
                <a:cubicBezTo>
                  <a:pt x="9892446" y="6525178"/>
                  <a:pt x="9882391" y="6517913"/>
                  <a:pt x="9880155" y="6506181"/>
                </a:cubicBezTo>
                <a:lnTo>
                  <a:pt x="9845236" y="6506181"/>
                </a:lnTo>
                <a:cubicBezTo>
                  <a:pt x="9848589" y="6534398"/>
                  <a:pt x="9872335" y="6552273"/>
                  <a:pt x="9906973" y="6552273"/>
                </a:cubicBezTo>
                <a:cubicBezTo>
                  <a:pt x="9940497" y="6552273"/>
                  <a:pt x="9961725" y="6535234"/>
                  <a:pt x="9961725" y="6508416"/>
                </a:cubicBezTo>
                <a:cubicBezTo>
                  <a:pt x="9961720" y="6490813"/>
                  <a:pt x="9952224" y="6479635"/>
                  <a:pt x="9936021" y="6474328"/>
                </a:cubicBezTo>
                <a:cubicBezTo>
                  <a:pt x="9927919" y="6471534"/>
                  <a:pt x="9920658" y="6469298"/>
                  <a:pt x="9911157" y="6467067"/>
                </a:cubicBezTo>
                <a:cubicBezTo>
                  <a:pt x="9901661" y="6464832"/>
                  <a:pt x="9883781" y="6462878"/>
                  <a:pt x="9883781" y="6451146"/>
                </a:cubicBezTo>
                <a:cubicBezTo>
                  <a:pt x="9883781" y="6443044"/>
                  <a:pt x="9891042" y="6438014"/>
                  <a:pt x="9902778" y="6438014"/>
                </a:cubicBezTo>
                <a:cubicBezTo>
                  <a:pt x="9914233" y="6438014"/>
                  <a:pt x="9922335" y="6443603"/>
                  <a:pt x="9924012" y="6452541"/>
                </a:cubicBezTo>
                <a:lnTo>
                  <a:pt x="9956695" y="6452541"/>
                </a:lnTo>
                <a:cubicBezTo>
                  <a:pt x="9953342" y="6426841"/>
                  <a:pt x="9932672" y="6410915"/>
                  <a:pt x="9903060" y="6410915"/>
                </a:cubicBezTo>
                <a:close/>
                <a:moveTo>
                  <a:pt x="11577544" y="6410876"/>
                </a:moveTo>
                <a:cubicBezTo>
                  <a:pt x="11538402" y="6410876"/>
                  <a:pt x="11506671" y="6442607"/>
                  <a:pt x="11506671" y="6481749"/>
                </a:cubicBezTo>
                <a:cubicBezTo>
                  <a:pt x="11506671" y="6520892"/>
                  <a:pt x="11538397" y="6552628"/>
                  <a:pt x="11577544" y="6552628"/>
                </a:cubicBezTo>
                <a:cubicBezTo>
                  <a:pt x="11598161" y="6552628"/>
                  <a:pt x="11616667" y="6543768"/>
                  <a:pt x="11629614" y="6529718"/>
                </a:cubicBezTo>
                <a:cubicBezTo>
                  <a:pt x="11642566" y="6543773"/>
                  <a:pt x="11661068" y="6552628"/>
                  <a:pt x="11681685" y="6552628"/>
                </a:cubicBezTo>
                <a:cubicBezTo>
                  <a:pt x="11717367" y="6552628"/>
                  <a:pt x="11746809" y="6526228"/>
                  <a:pt x="11751751" y="6491912"/>
                </a:cubicBezTo>
                <a:cubicBezTo>
                  <a:pt x="11756689" y="6526228"/>
                  <a:pt x="11786131" y="6552628"/>
                  <a:pt x="11821818" y="6552628"/>
                </a:cubicBezTo>
                <a:cubicBezTo>
                  <a:pt x="11860960" y="6552628"/>
                  <a:pt x="11892691" y="6520897"/>
                  <a:pt x="11892691" y="6481754"/>
                </a:cubicBezTo>
                <a:cubicBezTo>
                  <a:pt x="11892691" y="6442612"/>
                  <a:pt x="11860960" y="6410876"/>
                  <a:pt x="11821818" y="6410876"/>
                </a:cubicBezTo>
                <a:cubicBezTo>
                  <a:pt x="11786131" y="6410876"/>
                  <a:pt x="11756689" y="6437276"/>
                  <a:pt x="11751751" y="6471592"/>
                </a:cubicBezTo>
                <a:cubicBezTo>
                  <a:pt x="11746813" y="6437276"/>
                  <a:pt x="11717371" y="6410876"/>
                  <a:pt x="11681685" y="6410876"/>
                </a:cubicBezTo>
                <a:cubicBezTo>
                  <a:pt x="11661068" y="6410876"/>
                  <a:pt x="11642562" y="6419736"/>
                  <a:pt x="11629614" y="6433786"/>
                </a:cubicBezTo>
                <a:cubicBezTo>
                  <a:pt x="11616663" y="6419731"/>
                  <a:pt x="11598161" y="6410876"/>
                  <a:pt x="11577544" y="6410876"/>
                </a:cubicBezTo>
                <a:close/>
                <a:moveTo>
                  <a:pt x="11292675" y="6353368"/>
                </a:moveTo>
                <a:lnTo>
                  <a:pt x="11292675" y="6548920"/>
                </a:lnTo>
                <a:lnTo>
                  <a:pt x="11327594" y="6548920"/>
                </a:lnTo>
                <a:lnTo>
                  <a:pt x="11327594" y="6479359"/>
                </a:lnTo>
                <a:cubicBezTo>
                  <a:pt x="11327594" y="6455613"/>
                  <a:pt x="11339608" y="6440527"/>
                  <a:pt x="11358601" y="6440527"/>
                </a:cubicBezTo>
                <a:cubicBezTo>
                  <a:pt x="11380111" y="6440527"/>
                  <a:pt x="11384583" y="6454495"/>
                  <a:pt x="11384583" y="6476005"/>
                </a:cubicBezTo>
                <a:lnTo>
                  <a:pt x="11384583" y="6548920"/>
                </a:lnTo>
                <a:lnTo>
                  <a:pt x="11419225" y="6548920"/>
                </a:lnTo>
                <a:lnTo>
                  <a:pt x="11419225" y="6472934"/>
                </a:lnTo>
                <a:cubicBezTo>
                  <a:pt x="11419220" y="6440527"/>
                  <a:pt x="11408887" y="6410915"/>
                  <a:pt x="11369497" y="6410915"/>
                </a:cubicBezTo>
                <a:cubicBezTo>
                  <a:pt x="11353017" y="6410915"/>
                  <a:pt x="11336814" y="6420135"/>
                  <a:pt x="11327594" y="6434938"/>
                </a:cubicBezTo>
                <a:lnTo>
                  <a:pt x="11327594" y="6353368"/>
                </a:lnTo>
                <a:close/>
                <a:moveTo>
                  <a:pt x="11101594" y="6353368"/>
                </a:moveTo>
                <a:cubicBezTo>
                  <a:pt x="11091257" y="6353368"/>
                  <a:pt x="11080084" y="6359793"/>
                  <a:pt x="11080084" y="6373202"/>
                </a:cubicBezTo>
                <a:cubicBezTo>
                  <a:pt x="11080084" y="6386052"/>
                  <a:pt x="11090698" y="6393317"/>
                  <a:pt x="11101594" y="6393317"/>
                </a:cubicBezTo>
                <a:cubicBezTo>
                  <a:pt x="11114444" y="6393317"/>
                  <a:pt x="11123387" y="6384098"/>
                  <a:pt x="11123387" y="6373202"/>
                </a:cubicBezTo>
                <a:cubicBezTo>
                  <a:pt x="11123382" y="6361188"/>
                  <a:pt x="11113603" y="6353368"/>
                  <a:pt x="11101594" y="6353368"/>
                </a:cubicBezTo>
                <a:close/>
                <a:moveTo>
                  <a:pt x="10401803" y="6353368"/>
                </a:moveTo>
                <a:cubicBezTo>
                  <a:pt x="10390348" y="6353368"/>
                  <a:pt x="10380293" y="6360629"/>
                  <a:pt x="10380293" y="6373202"/>
                </a:cubicBezTo>
                <a:cubicBezTo>
                  <a:pt x="10380293" y="6385216"/>
                  <a:pt x="10390071" y="6393317"/>
                  <a:pt x="10401803" y="6393317"/>
                </a:cubicBezTo>
                <a:cubicBezTo>
                  <a:pt x="10415212" y="6393317"/>
                  <a:pt x="10423596" y="6383539"/>
                  <a:pt x="10423596" y="6373202"/>
                </a:cubicBezTo>
                <a:cubicBezTo>
                  <a:pt x="10423591" y="6361470"/>
                  <a:pt x="10414094" y="6353368"/>
                  <a:pt x="10401803" y="6353368"/>
                </a:cubicBezTo>
                <a:close/>
                <a:moveTo>
                  <a:pt x="10349005" y="6353368"/>
                </a:moveTo>
                <a:cubicBezTo>
                  <a:pt x="10320787" y="6353368"/>
                  <a:pt x="10303189" y="6370689"/>
                  <a:pt x="10303189" y="6398624"/>
                </a:cubicBezTo>
                <a:lnTo>
                  <a:pt x="10303189" y="6414269"/>
                </a:lnTo>
                <a:lnTo>
                  <a:pt x="10281956" y="6414269"/>
                </a:lnTo>
                <a:lnTo>
                  <a:pt x="10281956" y="6443040"/>
                </a:lnTo>
                <a:lnTo>
                  <a:pt x="10303189" y="6443040"/>
                </a:lnTo>
                <a:lnTo>
                  <a:pt x="10303189" y="6548915"/>
                </a:lnTo>
                <a:lnTo>
                  <a:pt x="10338108" y="6548915"/>
                </a:lnTo>
                <a:lnTo>
                  <a:pt x="10338108" y="6443040"/>
                </a:lnTo>
                <a:lnTo>
                  <a:pt x="10366603" y="6443040"/>
                </a:lnTo>
                <a:lnTo>
                  <a:pt x="10366603" y="6414269"/>
                </a:lnTo>
                <a:lnTo>
                  <a:pt x="10338108" y="6414269"/>
                </a:lnTo>
                <a:lnTo>
                  <a:pt x="10338108" y="6398624"/>
                </a:lnTo>
                <a:cubicBezTo>
                  <a:pt x="10338108" y="6388846"/>
                  <a:pt x="10344533" y="6382703"/>
                  <a:pt x="10354589" y="6382703"/>
                </a:cubicBezTo>
                <a:lnTo>
                  <a:pt x="10366603" y="6382703"/>
                </a:lnTo>
                <a:lnTo>
                  <a:pt x="10366603" y="6353368"/>
                </a:lnTo>
                <a:close/>
                <a:moveTo>
                  <a:pt x="9793827" y="6353368"/>
                </a:moveTo>
                <a:lnTo>
                  <a:pt x="9793827" y="6432708"/>
                </a:lnTo>
                <a:cubicBezTo>
                  <a:pt x="9783213" y="6417345"/>
                  <a:pt x="9769245" y="6410915"/>
                  <a:pt x="9751365" y="6410915"/>
                </a:cubicBezTo>
                <a:cubicBezTo>
                  <a:pt x="9713375" y="6410915"/>
                  <a:pt x="9687952" y="6440804"/>
                  <a:pt x="9687952" y="6481312"/>
                </a:cubicBezTo>
                <a:cubicBezTo>
                  <a:pt x="9687952" y="6526287"/>
                  <a:pt x="9717005" y="6552268"/>
                  <a:pt x="9751365" y="6552268"/>
                </a:cubicBezTo>
                <a:cubicBezTo>
                  <a:pt x="9772317" y="6552268"/>
                  <a:pt x="9784049" y="6543331"/>
                  <a:pt x="9793827" y="6529640"/>
                </a:cubicBezTo>
                <a:lnTo>
                  <a:pt x="9793550" y="6548915"/>
                </a:lnTo>
                <a:lnTo>
                  <a:pt x="9828751" y="6548915"/>
                </a:lnTo>
                <a:lnTo>
                  <a:pt x="9828751" y="6353368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tabLst>
                <a:tab pos="6284913" algn="l"/>
              </a:tabLst>
              <a:defRPr/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B493DDC-9D75-8350-B2D3-A2ABE95961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86226BA-3E99-814A-72A1-BE87D64656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Source: xxx</a:t>
            </a:r>
          </a:p>
          <a:p>
            <a:pPr lvl="4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14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2_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BECB051-3DF8-D362-905A-60FADD3FB0DB}"/>
              </a:ext>
            </a:extLst>
          </p:cNvPr>
          <p:cNvSpPr/>
          <p:nvPr userDrawn="1"/>
        </p:nvSpPr>
        <p:spPr>
          <a:xfrm>
            <a:off x="0" y="-9524"/>
            <a:ext cx="12191996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DA6C499-4DBD-E173-C1B4-32BA5AF824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" y="-7747"/>
            <a:ext cx="12191997" cy="6857998"/>
          </a:xfrm>
          <a:custGeom>
            <a:avLst/>
            <a:gdLst>
              <a:gd name="connsiteX0" fmla="*/ 10218732 w 12191997"/>
              <a:gd name="connsiteY0" fmla="*/ 6463991 h 6857998"/>
              <a:gd name="connsiteX1" fmla="*/ 10218732 w 12191997"/>
              <a:gd name="connsiteY1" fmla="*/ 6493321 h 6857998"/>
              <a:gd name="connsiteX2" fmla="*/ 10280561 w 12191997"/>
              <a:gd name="connsiteY2" fmla="*/ 6493321 h 6857998"/>
              <a:gd name="connsiteX3" fmla="*/ 10280561 w 12191997"/>
              <a:gd name="connsiteY3" fmla="*/ 6463991 h 6857998"/>
              <a:gd name="connsiteX4" fmla="*/ 9758908 w 12191997"/>
              <a:gd name="connsiteY4" fmla="*/ 6441363 h 6857998"/>
              <a:gd name="connsiteX5" fmla="*/ 9794386 w 12191997"/>
              <a:gd name="connsiteY5" fmla="*/ 6481589 h 6857998"/>
              <a:gd name="connsiteX6" fmla="*/ 9758908 w 12191997"/>
              <a:gd name="connsiteY6" fmla="*/ 6521820 h 6857998"/>
              <a:gd name="connsiteX7" fmla="*/ 9723148 w 12191997"/>
              <a:gd name="connsiteY7" fmla="*/ 6481312 h 6857998"/>
              <a:gd name="connsiteX8" fmla="*/ 9758908 w 12191997"/>
              <a:gd name="connsiteY8" fmla="*/ 6441363 h 6857998"/>
              <a:gd name="connsiteX9" fmla="*/ 10848773 w 12191997"/>
              <a:gd name="connsiteY9" fmla="*/ 6439132 h 6857998"/>
              <a:gd name="connsiteX10" fmla="*/ 10880898 w 12191997"/>
              <a:gd name="connsiteY10" fmla="*/ 6468185 h 6857998"/>
              <a:gd name="connsiteX11" fmla="*/ 10813854 w 12191997"/>
              <a:gd name="connsiteY11" fmla="*/ 6468185 h 6857998"/>
              <a:gd name="connsiteX12" fmla="*/ 10848773 w 12191997"/>
              <a:gd name="connsiteY12" fmla="*/ 6439132 h 6857998"/>
              <a:gd name="connsiteX13" fmla="*/ 11084274 w 12191997"/>
              <a:gd name="connsiteY13" fmla="*/ 6414268 h 6857998"/>
              <a:gd name="connsiteX14" fmla="*/ 11084274 w 12191997"/>
              <a:gd name="connsiteY14" fmla="*/ 6548919 h 6857998"/>
              <a:gd name="connsiteX15" fmla="*/ 11118916 w 12191997"/>
              <a:gd name="connsiteY15" fmla="*/ 6548919 h 6857998"/>
              <a:gd name="connsiteX16" fmla="*/ 11118916 w 12191997"/>
              <a:gd name="connsiteY16" fmla="*/ 6414268 h 6857998"/>
              <a:gd name="connsiteX17" fmla="*/ 10445101 w 12191997"/>
              <a:gd name="connsiteY17" fmla="*/ 6414268 h 6857998"/>
              <a:gd name="connsiteX18" fmla="*/ 10445101 w 12191997"/>
              <a:gd name="connsiteY18" fmla="*/ 6548919 h 6857998"/>
              <a:gd name="connsiteX19" fmla="*/ 10479743 w 12191997"/>
              <a:gd name="connsiteY19" fmla="*/ 6548919 h 6857998"/>
              <a:gd name="connsiteX20" fmla="*/ 10479743 w 12191997"/>
              <a:gd name="connsiteY20" fmla="*/ 6488296 h 6857998"/>
              <a:gd name="connsiteX21" fmla="*/ 10515503 w 12191997"/>
              <a:gd name="connsiteY21" fmla="*/ 6446393 h 6857998"/>
              <a:gd name="connsiteX22" fmla="*/ 10528912 w 12191997"/>
              <a:gd name="connsiteY22" fmla="*/ 6446393 h 6857998"/>
              <a:gd name="connsiteX23" fmla="*/ 10528912 w 12191997"/>
              <a:gd name="connsiteY23" fmla="*/ 6414268 h 6857998"/>
              <a:gd name="connsiteX24" fmla="*/ 10511591 w 12191997"/>
              <a:gd name="connsiteY24" fmla="*/ 6414827 h 6857998"/>
              <a:gd name="connsiteX25" fmla="*/ 10478066 w 12191997"/>
              <a:gd name="connsiteY25" fmla="*/ 6439409 h 6857998"/>
              <a:gd name="connsiteX26" fmla="*/ 10478066 w 12191997"/>
              <a:gd name="connsiteY26" fmla="*/ 6414268 h 6857998"/>
              <a:gd name="connsiteX27" fmla="*/ 10384764 w 12191997"/>
              <a:gd name="connsiteY27" fmla="*/ 6414268 h 6857998"/>
              <a:gd name="connsiteX28" fmla="*/ 10384764 w 12191997"/>
              <a:gd name="connsiteY28" fmla="*/ 6548919 h 6857998"/>
              <a:gd name="connsiteX29" fmla="*/ 10419406 w 12191997"/>
              <a:gd name="connsiteY29" fmla="*/ 6548919 h 6857998"/>
              <a:gd name="connsiteX30" fmla="*/ 10419406 w 12191997"/>
              <a:gd name="connsiteY30" fmla="*/ 6414268 h 6857998"/>
              <a:gd name="connsiteX31" fmla="*/ 11208024 w 12191997"/>
              <a:gd name="connsiteY31" fmla="*/ 6410920 h 6857998"/>
              <a:gd name="connsiteX32" fmla="*/ 11137904 w 12191997"/>
              <a:gd name="connsiteY32" fmla="*/ 6481599 h 6857998"/>
              <a:gd name="connsiteX33" fmla="*/ 11208024 w 12191997"/>
              <a:gd name="connsiteY33" fmla="*/ 6552278 h 6857998"/>
              <a:gd name="connsiteX34" fmla="*/ 11274232 w 12191997"/>
              <a:gd name="connsiteY34" fmla="*/ 6501715 h 6857998"/>
              <a:gd name="connsiteX35" fmla="*/ 11237636 w 12191997"/>
              <a:gd name="connsiteY35" fmla="*/ 6501715 h 6857998"/>
              <a:gd name="connsiteX36" fmla="*/ 11207747 w 12191997"/>
              <a:gd name="connsiteY36" fmla="*/ 6522666 h 6857998"/>
              <a:gd name="connsiteX37" fmla="*/ 11173387 w 12191997"/>
              <a:gd name="connsiteY37" fmla="*/ 6481599 h 6857998"/>
              <a:gd name="connsiteX38" fmla="*/ 11207747 w 12191997"/>
              <a:gd name="connsiteY38" fmla="*/ 6440809 h 6857998"/>
              <a:gd name="connsiteX39" fmla="*/ 11237636 w 12191997"/>
              <a:gd name="connsiteY39" fmla="*/ 6461483 h 6857998"/>
              <a:gd name="connsiteX40" fmla="*/ 11274232 w 12191997"/>
              <a:gd name="connsiteY40" fmla="*/ 6461483 h 6857998"/>
              <a:gd name="connsiteX41" fmla="*/ 11208024 w 12191997"/>
              <a:gd name="connsiteY41" fmla="*/ 6410920 h 6857998"/>
              <a:gd name="connsiteX42" fmla="*/ 11010800 w 12191997"/>
              <a:gd name="connsiteY42" fmla="*/ 6410915 h 6857998"/>
              <a:gd name="connsiteX43" fmla="*/ 10967220 w 12191997"/>
              <a:gd name="connsiteY43" fmla="*/ 6436897 h 6857998"/>
              <a:gd name="connsiteX44" fmla="*/ 10967220 w 12191997"/>
              <a:gd name="connsiteY44" fmla="*/ 6414268 h 6857998"/>
              <a:gd name="connsiteX45" fmla="*/ 10934255 w 12191997"/>
              <a:gd name="connsiteY45" fmla="*/ 6414268 h 6857998"/>
              <a:gd name="connsiteX46" fmla="*/ 10934255 w 12191997"/>
              <a:gd name="connsiteY46" fmla="*/ 6548920 h 6857998"/>
              <a:gd name="connsiteX47" fmla="*/ 10969174 w 12191997"/>
              <a:gd name="connsiteY47" fmla="*/ 6548920 h 6857998"/>
              <a:gd name="connsiteX48" fmla="*/ 10969174 w 12191997"/>
              <a:gd name="connsiteY48" fmla="*/ 6479358 h 6857998"/>
              <a:gd name="connsiteX49" fmla="*/ 10999904 w 12191997"/>
              <a:gd name="connsiteY49" fmla="*/ 6440527 h 6857998"/>
              <a:gd name="connsiteX50" fmla="*/ 11026163 w 12191997"/>
              <a:gd name="connsiteY50" fmla="*/ 6476005 h 6857998"/>
              <a:gd name="connsiteX51" fmla="*/ 11026163 w 12191997"/>
              <a:gd name="connsiteY51" fmla="*/ 6548920 h 6857998"/>
              <a:gd name="connsiteX52" fmla="*/ 11061082 w 12191997"/>
              <a:gd name="connsiteY52" fmla="*/ 6548920 h 6857998"/>
              <a:gd name="connsiteX53" fmla="*/ 11061082 w 12191997"/>
              <a:gd name="connsiteY53" fmla="*/ 6472933 h 6857998"/>
              <a:gd name="connsiteX54" fmla="*/ 11010800 w 12191997"/>
              <a:gd name="connsiteY54" fmla="*/ 6410915 h 6857998"/>
              <a:gd name="connsiteX55" fmla="*/ 10848773 w 12191997"/>
              <a:gd name="connsiteY55" fmla="*/ 6410915 h 6857998"/>
              <a:gd name="connsiteX56" fmla="*/ 10778653 w 12191997"/>
              <a:gd name="connsiteY56" fmla="*/ 6482712 h 6857998"/>
              <a:gd name="connsiteX57" fmla="*/ 10848491 w 12191997"/>
              <a:gd name="connsiteY57" fmla="*/ 6552273 h 6857998"/>
              <a:gd name="connsiteX58" fmla="*/ 10912186 w 12191997"/>
              <a:gd name="connsiteY58" fmla="*/ 6506458 h 6857998"/>
              <a:gd name="connsiteX59" fmla="*/ 10876985 w 12191997"/>
              <a:gd name="connsiteY59" fmla="*/ 6506458 h 6857998"/>
              <a:gd name="connsiteX60" fmla="*/ 10848209 w 12191997"/>
              <a:gd name="connsiteY60" fmla="*/ 6523779 h 6857998"/>
              <a:gd name="connsiteX61" fmla="*/ 10813290 w 12191997"/>
              <a:gd name="connsiteY61" fmla="*/ 6489977 h 6857998"/>
              <a:gd name="connsiteX62" fmla="*/ 10914699 w 12191997"/>
              <a:gd name="connsiteY62" fmla="*/ 6489977 h 6857998"/>
              <a:gd name="connsiteX63" fmla="*/ 10916094 w 12191997"/>
              <a:gd name="connsiteY63" fmla="*/ 6476846 h 6857998"/>
              <a:gd name="connsiteX64" fmla="*/ 10848773 w 12191997"/>
              <a:gd name="connsiteY64" fmla="*/ 6410915 h 6857998"/>
              <a:gd name="connsiteX65" fmla="*/ 10619424 w 12191997"/>
              <a:gd name="connsiteY65" fmla="*/ 6410915 h 6857998"/>
              <a:gd name="connsiteX66" fmla="*/ 10576680 w 12191997"/>
              <a:gd name="connsiteY66" fmla="*/ 6432425 h 6857998"/>
              <a:gd name="connsiteX67" fmla="*/ 10576680 w 12191997"/>
              <a:gd name="connsiteY67" fmla="*/ 6414268 h 6857998"/>
              <a:gd name="connsiteX68" fmla="*/ 10543715 w 12191997"/>
              <a:gd name="connsiteY68" fmla="*/ 6414268 h 6857998"/>
              <a:gd name="connsiteX69" fmla="*/ 10543715 w 12191997"/>
              <a:gd name="connsiteY69" fmla="*/ 6548920 h 6857998"/>
              <a:gd name="connsiteX70" fmla="*/ 10578634 w 12191997"/>
              <a:gd name="connsiteY70" fmla="*/ 6548920 h 6857998"/>
              <a:gd name="connsiteX71" fmla="*/ 10578634 w 12191997"/>
              <a:gd name="connsiteY71" fmla="*/ 6479358 h 6857998"/>
              <a:gd name="connsiteX72" fmla="*/ 10609641 w 12191997"/>
              <a:gd name="connsiteY72" fmla="*/ 6440527 h 6857998"/>
              <a:gd name="connsiteX73" fmla="*/ 10634223 w 12191997"/>
              <a:gd name="connsiteY73" fmla="*/ 6476005 h 6857998"/>
              <a:gd name="connsiteX74" fmla="*/ 10634223 w 12191997"/>
              <a:gd name="connsiteY74" fmla="*/ 6548920 h 6857998"/>
              <a:gd name="connsiteX75" fmla="*/ 10669142 w 12191997"/>
              <a:gd name="connsiteY75" fmla="*/ 6548920 h 6857998"/>
              <a:gd name="connsiteX76" fmla="*/ 10669142 w 12191997"/>
              <a:gd name="connsiteY76" fmla="*/ 6479358 h 6857998"/>
              <a:gd name="connsiteX77" fmla="*/ 10700431 w 12191997"/>
              <a:gd name="connsiteY77" fmla="*/ 6440527 h 6857998"/>
              <a:gd name="connsiteX78" fmla="*/ 10724735 w 12191997"/>
              <a:gd name="connsiteY78" fmla="*/ 6476005 h 6857998"/>
              <a:gd name="connsiteX79" fmla="*/ 10724735 w 12191997"/>
              <a:gd name="connsiteY79" fmla="*/ 6548920 h 6857998"/>
              <a:gd name="connsiteX80" fmla="*/ 10759654 w 12191997"/>
              <a:gd name="connsiteY80" fmla="*/ 6548920 h 6857998"/>
              <a:gd name="connsiteX81" fmla="*/ 10759654 w 12191997"/>
              <a:gd name="connsiteY81" fmla="*/ 6472933 h 6857998"/>
              <a:gd name="connsiteX82" fmla="*/ 10707701 w 12191997"/>
              <a:gd name="connsiteY82" fmla="*/ 6410915 h 6857998"/>
              <a:gd name="connsiteX83" fmla="*/ 10661327 w 12191997"/>
              <a:gd name="connsiteY83" fmla="*/ 6435220 h 6857998"/>
              <a:gd name="connsiteX84" fmla="*/ 10619424 w 12191997"/>
              <a:gd name="connsiteY84" fmla="*/ 6410915 h 6857998"/>
              <a:gd name="connsiteX85" fmla="*/ 10056423 w 12191997"/>
              <a:gd name="connsiteY85" fmla="*/ 6410915 h 6857998"/>
              <a:gd name="connsiteX86" fmla="*/ 10013679 w 12191997"/>
              <a:gd name="connsiteY86" fmla="*/ 6432425 h 6857998"/>
              <a:gd name="connsiteX87" fmla="*/ 10013679 w 12191997"/>
              <a:gd name="connsiteY87" fmla="*/ 6414268 h 6857998"/>
              <a:gd name="connsiteX88" fmla="*/ 9980714 w 12191997"/>
              <a:gd name="connsiteY88" fmla="*/ 6414268 h 6857998"/>
              <a:gd name="connsiteX89" fmla="*/ 9980714 w 12191997"/>
              <a:gd name="connsiteY89" fmla="*/ 6548920 h 6857998"/>
              <a:gd name="connsiteX90" fmla="*/ 10015633 w 12191997"/>
              <a:gd name="connsiteY90" fmla="*/ 6548920 h 6857998"/>
              <a:gd name="connsiteX91" fmla="*/ 10015633 w 12191997"/>
              <a:gd name="connsiteY91" fmla="*/ 6479358 h 6857998"/>
              <a:gd name="connsiteX92" fmla="*/ 10046640 w 12191997"/>
              <a:gd name="connsiteY92" fmla="*/ 6440527 h 6857998"/>
              <a:gd name="connsiteX93" fmla="*/ 10071222 w 12191997"/>
              <a:gd name="connsiteY93" fmla="*/ 6476005 h 6857998"/>
              <a:gd name="connsiteX94" fmla="*/ 10071222 w 12191997"/>
              <a:gd name="connsiteY94" fmla="*/ 6548920 h 6857998"/>
              <a:gd name="connsiteX95" fmla="*/ 10106141 w 12191997"/>
              <a:gd name="connsiteY95" fmla="*/ 6548920 h 6857998"/>
              <a:gd name="connsiteX96" fmla="*/ 10106141 w 12191997"/>
              <a:gd name="connsiteY96" fmla="*/ 6479358 h 6857998"/>
              <a:gd name="connsiteX97" fmla="*/ 10137430 w 12191997"/>
              <a:gd name="connsiteY97" fmla="*/ 6440527 h 6857998"/>
              <a:gd name="connsiteX98" fmla="*/ 10161734 w 12191997"/>
              <a:gd name="connsiteY98" fmla="*/ 6476005 h 6857998"/>
              <a:gd name="connsiteX99" fmla="*/ 10161734 w 12191997"/>
              <a:gd name="connsiteY99" fmla="*/ 6548920 h 6857998"/>
              <a:gd name="connsiteX100" fmla="*/ 10196654 w 12191997"/>
              <a:gd name="connsiteY100" fmla="*/ 6548920 h 6857998"/>
              <a:gd name="connsiteX101" fmla="*/ 10196654 w 12191997"/>
              <a:gd name="connsiteY101" fmla="*/ 6472933 h 6857998"/>
              <a:gd name="connsiteX102" fmla="*/ 10144700 w 12191997"/>
              <a:gd name="connsiteY102" fmla="*/ 6410915 h 6857998"/>
              <a:gd name="connsiteX103" fmla="*/ 10098326 w 12191997"/>
              <a:gd name="connsiteY103" fmla="*/ 6435220 h 6857998"/>
              <a:gd name="connsiteX104" fmla="*/ 10056423 w 12191997"/>
              <a:gd name="connsiteY104" fmla="*/ 6410915 h 6857998"/>
              <a:gd name="connsiteX105" fmla="*/ 9903060 w 12191997"/>
              <a:gd name="connsiteY105" fmla="*/ 6410915 h 6857998"/>
              <a:gd name="connsiteX106" fmla="*/ 9849984 w 12191997"/>
              <a:gd name="connsiteY106" fmla="*/ 6453377 h 6857998"/>
              <a:gd name="connsiteX107" fmla="*/ 9866746 w 12191997"/>
              <a:gd name="connsiteY107" fmla="*/ 6480476 h 6857998"/>
              <a:gd name="connsiteX108" fmla="*/ 9900830 w 12191997"/>
              <a:gd name="connsiteY108" fmla="*/ 6492490 h 6857998"/>
              <a:gd name="connsiteX109" fmla="*/ 9927088 w 12191997"/>
              <a:gd name="connsiteY109" fmla="*/ 6510370 h 6857998"/>
              <a:gd name="connsiteX110" fmla="*/ 9906414 w 12191997"/>
              <a:gd name="connsiteY110" fmla="*/ 6525178 h 6857998"/>
              <a:gd name="connsiteX111" fmla="*/ 9880155 w 12191997"/>
              <a:gd name="connsiteY111" fmla="*/ 6506181 h 6857998"/>
              <a:gd name="connsiteX112" fmla="*/ 9845236 w 12191997"/>
              <a:gd name="connsiteY112" fmla="*/ 6506181 h 6857998"/>
              <a:gd name="connsiteX113" fmla="*/ 9906973 w 12191997"/>
              <a:gd name="connsiteY113" fmla="*/ 6552273 h 6857998"/>
              <a:gd name="connsiteX114" fmla="*/ 9961725 w 12191997"/>
              <a:gd name="connsiteY114" fmla="*/ 6508416 h 6857998"/>
              <a:gd name="connsiteX115" fmla="*/ 9936021 w 12191997"/>
              <a:gd name="connsiteY115" fmla="*/ 6474328 h 6857998"/>
              <a:gd name="connsiteX116" fmla="*/ 9911157 w 12191997"/>
              <a:gd name="connsiteY116" fmla="*/ 6467067 h 6857998"/>
              <a:gd name="connsiteX117" fmla="*/ 9883781 w 12191997"/>
              <a:gd name="connsiteY117" fmla="*/ 6451146 h 6857998"/>
              <a:gd name="connsiteX118" fmla="*/ 9902778 w 12191997"/>
              <a:gd name="connsiteY118" fmla="*/ 6438014 h 6857998"/>
              <a:gd name="connsiteX119" fmla="*/ 9924012 w 12191997"/>
              <a:gd name="connsiteY119" fmla="*/ 6452541 h 6857998"/>
              <a:gd name="connsiteX120" fmla="*/ 9956695 w 12191997"/>
              <a:gd name="connsiteY120" fmla="*/ 6452541 h 6857998"/>
              <a:gd name="connsiteX121" fmla="*/ 9903060 w 12191997"/>
              <a:gd name="connsiteY121" fmla="*/ 6410915 h 6857998"/>
              <a:gd name="connsiteX122" fmla="*/ 11577544 w 12191997"/>
              <a:gd name="connsiteY122" fmla="*/ 6410876 h 6857998"/>
              <a:gd name="connsiteX123" fmla="*/ 11506671 w 12191997"/>
              <a:gd name="connsiteY123" fmla="*/ 6481749 h 6857998"/>
              <a:gd name="connsiteX124" fmla="*/ 11577544 w 12191997"/>
              <a:gd name="connsiteY124" fmla="*/ 6552628 h 6857998"/>
              <a:gd name="connsiteX125" fmla="*/ 11629614 w 12191997"/>
              <a:gd name="connsiteY125" fmla="*/ 6529718 h 6857998"/>
              <a:gd name="connsiteX126" fmla="*/ 11681685 w 12191997"/>
              <a:gd name="connsiteY126" fmla="*/ 6552628 h 6857998"/>
              <a:gd name="connsiteX127" fmla="*/ 11751751 w 12191997"/>
              <a:gd name="connsiteY127" fmla="*/ 6491912 h 6857998"/>
              <a:gd name="connsiteX128" fmla="*/ 11821818 w 12191997"/>
              <a:gd name="connsiteY128" fmla="*/ 6552628 h 6857998"/>
              <a:gd name="connsiteX129" fmla="*/ 11892691 w 12191997"/>
              <a:gd name="connsiteY129" fmla="*/ 6481754 h 6857998"/>
              <a:gd name="connsiteX130" fmla="*/ 11821818 w 12191997"/>
              <a:gd name="connsiteY130" fmla="*/ 6410876 h 6857998"/>
              <a:gd name="connsiteX131" fmla="*/ 11751751 w 12191997"/>
              <a:gd name="connsiteY131" fmla="*/ 6471592 h 6857998"/>
              <a:gd name="connsiteX132" fmla="*/ 11681685 w 12191997"/>
              <a:gd name="connsiteY132" fmla="*/ 6410876 h 6857998"/>
              <a:gd name="connsiteX133" fmla="*/ 11629614 w 12191997"/>
              <a:gd name="connsiteY133" fmla="*/ 6433786 h 6857998"/>
              <a:gd name="connsiteX134" fmla="*/ 11577544 w 12191997"/>
              <a:gd name="connsiteY134" fmla="*/ 6410876 h 6857998"/>
              <a:gd name="connsiteX135" fmla="*/ 11292675 w 12191997"/>
              <a:gd name="connsiteY135" fmla="*/ 6353368 h 6857998"/>
              <a:gd name="connsiteX136" fmla="*/ 11292675 w 12191997"/>
              <a:gd name="connsiteY136" fmla="*/ 6548920 h 6857998"/>
              <a:gd name="connsiteX137" fmla="*/ 11327594 w 12191997"/>
              <a:gd name="connsiteY137" fmla="*/ 6548920 h 6857998"/>
              <a:gd name="connsiteX138" fmla="*/ 11327594 w 12191997"/>
              <a:gd name="connsiteY138" fmla="*/ 6479359 h 6857998"/>
              <a:gd name="connsiteX139" fmla="*/ 11358601 w 12191997"/>
              <a:gd name="connsiteY139" fmla="*/ 6440527 h 6857998"/>
              <a:gd name="connsiteX140" fmla="*/ 11384583 w 12191997"/>
              <a:gd name="connsiteY140" fmla="*/ 6476005 h 6857998"/>
              <a:gd name="connsiteX141" fmla="*/ 11384583 w 12191997"/>
              <a:gd name="connsiteY141" fmla="*/ 6548920 h 6857998"/>
              <a:gd name="connsiteX142" fmla="*/ 11419225 w 12191997"/>
              <a:gd name="connsiteY142" fmla="*/ 6548920 h 6857998"/>
              <a:gd name="connsiteX143" fmla="*/ 11419225 w 12191997"/>
              <a:gd name="connsiteY143" fmla="*/ 6472934 h 6857998"/>
              <a:gd name="connsiteX144" fmla="*/ 11369497 w 12191997"/>
              <a:gd name="connsiteY144" fmla="*/ 6410915 h 6857998"/>
              <a:gd name="connsiteX145" fmla="*/ 11327594 w 12191997"/>
              <a:gd name="connsiteY145" fmla="*/ 6434938 h 6857998"/>
              <a:gd name="connsiteX146" fmla="*/ 11327594 w 12191997"/>
              <a:gd name="connsiteY146" fmla="*/ 6353368 h 6857998"/>
              <a:gd name="connsiteX147" fmla="*/ 11101594 w 12191997"/>
              <a:gd name="connsiteY147" fmla="*/ 6353368 h 6857998"/>
              <a:gd name="connsiteX148" fmla="*/ 11080084 w 12191997"/>
              <a:gd name="connsiteY148" fmla="*/ 6373202 h 6857998"/>
              <a:gd name="connsiteX149" fmla="*/ 11101594 w 12191997"/>
              <a:gd name="connsiteY149" fmla="*/ 6393317 h 6857998"/>
              <a:gd name="connsiteX150" fmla="*/ 11123387 w 12191997"/>
              <a:gd name="connsiteY150" fmla="*/ 6373202 h 6857998"/>
              <a:gd name="connsiteX151" fmla="*/ 11101594 w 12191997"/>
              <a:gd name="connsiteY151" fmla="*/ 6353368 h 6857998"/>
              <a:gd name="connsiteX152" fmla="*/ 10401803 w 12191997"/>
              <a:gd name="connsiteY152" fmla="*/ 6353368 h 6857998"/>
              <a:gd name="connsiteX153" fmla="*/ 10380293 w 12191997"/>
              <a:gd name="connsiteY153" fmla="*/ 6373202 h 6857998"/>
              <a:gd name="connsiteX154" fmla="*/ 10401803 w 12191997"/>
              <a:gd name="connsiteY154" fmla="*/ 6393317 h 6857998"/>
              <a:gd name="connsiteX155" fmla="*/ 10423596 w 12191997"/>
              <a:gd name="connsiteY155" fmla="*/ 6373202 h 6857998"/>
              <a:gd name="connsiteX156" fmla="*/ 10401803 w 12191997"/>
              <a:gd name="connsiteY156" fmla="*/ 6353368 h 6857998"/>
              <a:gd name="connsiteX157" fmla="*/ 10349005 w 12191997"/>
              <a:gd name="connsiteY157" fmla="*/ 6353368 h 6857998"/>
              <a:gd name="connsiteX158" fmla="*/ 10303189 w 12191997"/>
              <a:gd name="connsiteY158" fmla="*/ 6398624 h 6857998"/>
              <a:gd name="connsiteX159" fmla="*/ 10303189 w 12191997"/>
              <a:gd name="connsiteY159" fmla="*/ 6414269 h 6857998"/>
              <a:gd name="connsiteX160" fmla="*/ 10281956 w 12191997"/>
              <a:gd name="connsiteY160" fmla="*/ 6414269 h 6857998"/>
              <a:gd name="connsiteX161" fmla="*/ 10281956 w 12191997"/>
              <a:gd name="connsiteY161" fmla="*/ 6443040 h 6857998"/>
              <a:gd name="connsiteX162" fmla="*/ 10303189 w 12191997"/>
              <a:gd name="connsiteY162" fmla="*/ 6443040 h 6857998"/>
              <a:gd name="connsiteX163" fmla="*/ 10303189 w 12191997"/>
              <a:gd name="connsiteY163" fmla="*/ 6548915 h 6857998"/>
              <a:gd name="connsiteX164" fmla="*/ 10338108 w 12191997"/>
              <a:gd name="connsiteY164" fmla="*/ 6548915 h 6857998"/>
              <a:gd name="connsiteX165" fmla="*/ 10338108 w 12191997"/>
              <a:gd name="connsiteY165" fmla="*/ 6443040 h 6857998"/>
              <a:gd name="connsiteX166" fmla="*/ 10366603 w 12191997"/>
              <a:gd name="connsiteY166" fmla="*/ 6443040 h 6857998"/>
              <a:gd name="connsiteX167" fmla="*/ 10366603 w 12191997"/>
              <a:gd name="connsiteY167" fmla="*/ 6414269 h 6857998"/>
              <a:gd name="connsiteX168" fmla="*/ 10338108 w 12191997"/>
              <a:gd name="connsiteY168" fmla="*/ 6414269 h 6857998"/>
              <a:gd name="connsiteX169" fmla="*/ 10338108 w 12191997"/>
              <a:gd name="connsiteY169" fmla="*/ 6398624 h 6857998"/>
              <a:gd name="connsiteX170" fmla="*/ 10354589 w 12191997"/>
              <a:gd name="connsiteY170" fmla="*/ 6382703 h 6857998"/>
              <a:gd name="connsiteX171" fmla="*/ 10366603 w 12191997"/>
              <a:gd name="connsiteY171" fmla="*/ 6382703 h 6857998"/>
              <a:gd name="connsiteX172" fmla="*/ 10366603 w 12191997"/>
              <a:gd name="connsiteY172" fmla="*/ 6353368 h 6857998"/>
              <a:gd name="connsiteX173" fmla="*/ 9793827 w 12191997"/>
              <a:gd name="connsiteY173" fmla="*/ 6353368 h 6857998"/>
              <a:gd name="connsiteX174" fmla="*/ 9793827 w 12191997"/>
              <a:gd name="connsiteY174" fmla="*/ 6432708 h 6857998"/>
              <a:gd name="connsiteX175" fmla="*/ 9751365 w 12191997"/>
              <a:gd name="connsiteY175" fmla="*/ 6410915 h 6857998"/>
              <a:gd name="connsiteX176" fmla="*/ 9687952 w 12191997"/>
              <a:gd name="connsiteY176" fmla="*/ 6481312 h 6857998"/>
              <a:gd name="connsiteX177" fmla="*/ 9751365 w 12191997"/>
              <a:gd name="connsiteY177" fmla="*/ 6552268 h 6857998"/>
              <a:gd name="connsiteX178" fmla="*/ 9793827 w 12191997"/>
              <a:gd name="connsiteY178" fmla="*/ 6529640 h 6857998"/>
              <a:gd name="connsiteX179" fmla="*/ 9793550 w 12191997"/>
              <a:gd name="connsiteY179" fmla="*/ 6548915 h 6857998"/>
              <a:gd name="connsiteX180" fmla="*/ 9828751 w 12191997"/>
              <a:gd name="connsiteY180" fmla="*/ 6548915 h 6857998"/>
              <a:gd name="connsiteX181" fmla="*/ 9828751 w 12191997"/>
              <a:gd name="connsiteY181" fmla="*/ 6353368 h 6857998"/>
              <a:gd name="connsiteX182" fmla="*/ 0 w 12191997"/>
              <a:gd name="connsiteY182" fmla="*/ 0 h 6857998"/>
              <a:gd name="connsiteX183" fmla="*/ 12191997 w 12191997"/>
              <a:gd name="connsiteY183" fmla="*/ 0 h 6857998"/>
              <a:gd name="connsiteX184" fmla="*/ 12191997 w 12191997"/>
              <a:gd name="connsiteY184" fmla="*/ 6857998 h 6857998"/>
              <a:gd name="connsiteX185" fmla="*/ 0 w 12191997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1997" h="6857998">
                <a:moveTo>
                  <a:pt x="10218732" y="6463991"/>
                </a:moveTo>
                <a:lnTo>
                  <a:pt x="10218732" y="6493321"/>
                </a:lnTo>
                <a:lnTo>
                  <a:pt x="10280561" y="6493321"/>
                </a:lnTo>
                <a:lnTo>
                  <a:pt x="10280561" y="6463991"/>
                </a:lnTo>
                <a:close/>
                <a:moveTo>
                  <a:pt x="9758908" y="6441363"/>
                </a:moveTo>
                <a:cubicBezTo>
                  <a:pt x="9781813" y="6441363"/>
                  <a:pt x="9794386" y="6458402"/>
                  <a:pt x="9794386" y="6481589"/>
                </a:cubicBezTo>
                <a:cubicBezTo>
                  <a:pt x="9794386" y="6503941"/>
                  <a:pt x="9782654" y="6521820"/>
                  <a:pt x="9758908" y="6521820"/>
                </a:cubicBezTo>
                <a:cubicBezTo>
                  <a:pt x="9736280" y="6521820"/>
                  <a:pt x="9723148" y="6504499"/>
                  <a:pt x="9723148" y="6481312"/>
                </a:cubicBezTo>
                <a:cubicBezTo>
                  <a:pt x="9723148" y="6458684"/>
                  <a:pt x="9736280" y="6441363"/>
                  <a:pt x="9758908" y="6441363"/>
                </a:cubicBezTo>
                <a:close/>
                <a:moveTo>
                  <a:pt x="10848773" y="6439132"/>
                </a:moveTo>
                <a:cubicBezTo>
                  <a:pt x="10864135" y="6439132"/>
                  <a:pt x="10879503" y="6448629"/>
                  <a:pt x="10880898" y="6468185"/>
                </a:cubicBezTo>
                <a:lnTo>
                  <a:pt x="10813854" y="6468185"/>
                </a:lnTo>
                <a:cubicBezTo>
                  <a:pt x="10817207" y="6447793"/>
                  <a:pt x="10833411" y="6439132"/>
                  <a:pt x="10848773" y="6439132"/>
                </a:cubicBezTo>
                <a:close/>
                <a:moveTo>
                  <a:pt x="11084274" y="6414268"/>
                </a:moveTo>
                <a:lnTo>
                  <a:pt x="11084274" y="6548919"/>
                </a:lnTo>
                <a:lnTo>
                  <a:pt x="11118916" y="6548919"/>
                </a:lnTo>
                <a:lnTo>
                  <a:pt x="11118916" y="6414268"/>
                </a:lnTo>
                <a:close/>
                <a:moveTo>
                  <a:pt x="10445101" y="6414268"/>
                </a:moveTo>
                <a:lnTo>
                  <a:pt x="10445101" y="6548919"/>
                </a:lnTo>
                <a:lnTo>
                  <a:pt x="10479743" y="6548919"/>
                </a:lnTo>
                <a:lnTo>
                  <a:pt x="10479743" y="6488296"/>
                </a:lnTo>
                <a:cubicBezTo>
                  <a:pt x="10479743" y="6462596"/>
                  <a:pt x="10493434" y="6446393"/>
                  <a:pt x="10515503" y="6446393"/>
                </a:cubicBezTo>
                <a:lnTo>
                  <a:pt x="10528912" y="6446393"/>
                </a:lnTo>
                <a:lnTo>
                  <a:pt x="10528912" y="6414268"/>
                </a:lnTo>
                <a:cubicBezTo>
                  <a:pt x="10523323" y="6414268"/>
                  <a:pt x="10515503" y="6414545"/>
                  <a:pt x="10511591" y="6414827"/>
                </a:cubicBezTo>
                <a:cubicBezTo>
                  <a:pt x="10497900" y="6415945"/>
                  <a:pt x="10486727" y="6424046"/>
                  <a:pt x="10478066" y="6439409"/>
                </a:cubicBezTo>
                <a:lnTo>
                  <a:pt x="10478066" y="6414268"/>
                </a:lnTo>
                <a:close/>
                <a:moveTo>
                  <a:pt x="10384764" y="6414268"/>
                </a:moveTo>
                <a:lnTo>
                  <a:pt x="10384764" y="6548919"/>
                </a:lnTo>
                <a:lnTo>
                  <a:pt x="10419406" y="6548919"/>
                </a:lnTo>
                <a:lnTo>
                  <a:pt x="10419406" y="6414268"/>
                </a:lnTo>
                <a:close/>
                <a:moveTo>
                  <a:pt x="11208024" y="6410920"/>
                </a:moveTo>
                <a:cubicBezTo>
                  <a:pt x="11165562" y="6410920"/>
                  <a:pt x="11137904" y="6442768"/>
                  <a:pt x="11137904" y="6481599"/>
                </a:cubicBezTo>
                <a:cubicBezTo>
                  <a:pt x="11137904" y="6520707"/>
                  <a:pt x="11165280" y="6552278"/>
                  <a:pt x="11208024" y="6552278"/>
                </a:cubicBezTo>
                <a:cubicBezTo>
                  <a:pt x="11245456" y="6552278"/>
                  <a:pt x="11268084" y="6530209"/>
                  <a:pt x="11274232" y="6501715"/>
                </a:cubicBezTo>
                <a:lnTo>
                  <a:pt x="11237636" y="6501715"/>
                </a:lnTo>
                <a:cubicBezTo>
                  <a:pt x="11233165" y="6516241"/>
                  <a:pt x="11221992" y="6522666"/>
                  <a:pt x="11207747" y="6522666"/>
                </a:cubicBezTo>
                <a:cubicBezTo>
                  <a:pt x="11187632" y="6522666"/>
                  <a:pt x="11173387" y="6505627"/>
                  <a:pt x="11173387" y="6481599"/>
                </a:cubicBezTo>
                <a:cubicBezTo>
                  <a:pt x="11173387" y="6458407"/>
                  <a:pt x="11186519" y="6440809"/>
                  <a:pt x="11207747" y="6440809"/>
                </a:cubicBezTo>
                <a:cubicBezTo>
                  <a:pt x="11222274" y="6440809"/>
                  <a:pt x="11233447" y="6447793"/>
                  <a:pt x="11237636" y="6461483"/>
                </a:cubicBezTo>
                <a:lnTo>
                  <a:pt x="11274232" y="6461483"/>
                </a:lnTo>
                <a:cubicBezTo>
                  <a:pt x="11266971" y="6427123"/>
                  <a:pt x="11239590" y="6410920"/>
                  <a:pt x="11208024" y="6410920"/>
                </a:cubicBezTo>
                <a:close/>
                <a:moveTo>
                  <a:pt x="11010800" y="6410915"/>
                </a:moveTo>
                <a:cubicBezTo>
                  <a:pt x="10992084" y="6410915"/>
                  <a:pt x="10975322" y="6420970"/>
                  <a:pt x="10967220" y="6436897"/>
                </a:cubicBezTo>
                <a:lnTo>
                  <a:pt x="10967220" y="6414268"/>
                </a:lnTo>
                <a:lnTo>
                  <a:pt x="10934255" y="6414268"/>
                </a:lnTo>
                <a:lnTo>
                  <a:pt x="10934255" y="6548920"/>
                </a:lnTo>
                <a:lnTo>
                  <a:pt x="10969174" y="6548920"/>
                </a:lnTo>
                <a:lnTo>
                  <a:pt x="10969174" y="6479358"/>
                </a:lnTo>
                <a:cubicBezTo>
                  <a:pt x="10969174" y="6455612"/>
                  <a:pt x="10980906" y="6440527"/>
                  <a:pt x="10999904" y="6440527"/>
                </a:cubicBezTo>
                <a:cubicBezTo>
                  <a:pt x="11016107" y="6440527"/>
                  <a:pt x="11026163" y="6454218"/>
                  <a:pt x="11026163" y="6476005"/>
                </a:cubicBezTo>
                <a:lnTo>
                  <a:pt x="11026163" y="6548920"/>
                </a:lnTo>
                <a:lnTo>
                  <a:pt x="11061082" y="6548920"/>
                </a:lnTo>
                <a:lnTo>
                  <a:pt x="11061082" y="6472933"/>
                </a:lnTo>
                <a:cubicBezTo>
                  <a:pt x="11061086" y="6440527"/>
                  <a:pt x="11050190" y="6410915"/>
                  <a:pt x="11010800" y="6410915"/>
                </a:cubicBezTo>
                <a:close/>
                <a:moveTo>
                  <a:pt x="10848773" y="6410915"/>
                </a:moveTo>
                <a:cubicBezTo>
                  <a:pt x="10803799" y="6410915"/>
                  <a:pt x="10778653" y="6443599"/>
                  <a:pt x="10778653" y="6482712"/>
                </a:cubicBezTo>
                <a:cubicBezTo>
                  <a:pt x="10778653" y="6522938"/>
                  <a:pt x="10806029" y="6552273"/>
                  <a:pt x="10848491" y="6552273"/>
                </a:cubicBezTo>
                <a:cubicBezTo>
                  <a:pt x="10874473" y="6552273"/>
                  <a:pt x="10901567" y="6539423"/>
                  <a:pt x="10912186" y="6506458"/>
                </a:cubicBezTo>
                <a:lnTo>
                  <a:pt x="10876985" y="6506458"/>
                </a:lnTo>
                <a:cubicBezTo>
                  <a:pt x="10871678" y="6517354"/>
                  <a:pt x="10861064" y="6523779"/>
                  <a:pt x="10848209" y="6523779"/>
                </a:cubicBezTo>
                <a:cubicBezTo>
                  <a:pt x="10831170" y="6523779"/>
                  <a:pt x="10814408" y="6512883"/>
                  <a:pt x="10813290" y="6489977"/>
                </a:cubicBezTo>
                <a:lnTo>
                  <a:pt x="10914699" y="6489977"/>
                </a:lnTo>
                <a:cubicBezTo>
                  <a:pt x="10915535" y="6486624"/>
                  <a:pt x="10916094" y="6479640"/>
                  <a:pt x="10916094" y="6476846"/>
                </a:cubicBezTo>
                <a:cubicBezTo>
                  <a:pt x="10916099" y="6438850"/>
                  <a:pt x="10887328" y="6410915"/>
                  <a:pt x="10848773" y="6410915"/>
                </a:cubicBezTo>
                <a:close/>
                <a:moveTo>
                  <a:pt x="10619424" y="6410915"/>
                </a:moveTo>
                <a:cubicBezTo>
                  <a:pt x="10602385" y="6410915"/>
                  <a:pt x="10585900" y="6419294"/>
                  <a:pt x="10576680" y="6432425"/>
                </a:cubicBezTo>
                <a:lnTo>
                  <a:pt x="10576680" y="6414268"/>
                </a:lnTo>
                <a:lnTo>
                  <a:pt x="10543715" y="6414268"/>
                </a:lnTo>
                <a:lnTo>
                  <a:pt x="10543715" y="6548920"/>
                </a:lnTo>
                <a:lnTo>
                  <a:pt x="10578634" y="6548920"/>
                </a:lnTo>
                <a:lnTo>
                  <a:pt x="10578634" y="6479358"/>
                </a:lnTo>
                <a:cubicBezTo>
                  <a:pt x="10578634" y="6455612"/>
                  <a:pt x="10590648" y="6440527"/>
                  <a:pt x="10609641" y="6440527"/>
                </a:cubicBezTo>
                <a:cubicBezTo>
                  <a:pt x="10624726" y="6440527"/>
                  <a:pt x="10634223" y="6454218"/>
                  <a:pt x="10634223" y="6476005"/>
                </a:cubicBezTo>
                <a:lnTo>
                  <a:pt x="10634223" y="6548920"/>
                </a:lnTo>
                <a:lnTo>
                  <a:pt x="10669142" y="6548920"/>
                </a:lnTo>
                <a:lnTo>
                  <a:pt x="10669142" y="6479358"/>
                </a:lnTo>
                <a:cubicBezTo>
                  <a:pt x="10669142" y="6455612"/>
                  <a:pt x="10681156" y="6440527"/>
                  <a:pt x="10700431" y="6440527"/>
                </a:cubicBezTo>
                <a:cubicBezTo>
                  <a:pt x="10715234" y="6440527"/>
                  <a:pt x="10724735" y="6454218"/>
                  <a:pt x="10724735" y="6476005"/>
                </a:cubicBezTo>
                <a:lnTo>
                  <a:pt x="10724735" y="6548920"/>
                </a:lnTo>
                <a:lnTo>
                  <a:pt x="10759654" y="6548920"/>
                </a:lnTo>
                <a:lnTo>
                  <a:pt x="10759654" y="6472933"/>
                </a:lnTo>
                <a:cubicBezTo>
                  <a:pt x="10759659" y="6434938"/>
                  <a:pt x="10739544" y="6410915"/>
                  <a:pt x="10707701" y="6410915"/>
                </a:cubicBezTo>
                <a:cubicBezTo>
                  <a:pt x="10688426" y="6410915"/>
                  <a:pt x="10670546" y="6420411"/>
                  <a:pt x="10661327" y="6435220"/>
                </a:cubicBezTo>
                <a:cubicBezTo>
                  <a:pt x="10652948" y="6420416"/>
                  <a:pt x="10636745" y="6410915"/>
                  <a:pt x="10619424" y="6410915"/>
                </a:cubicBezTo>
                <a:close/>
                <a:moveTo>
                  <a:pt x="10056423" y="6410915"/>
                </a:moveTo>
                <a:cubicBezTo>
                  <a:pt x="10039384" y="6410915"/>
                  <a:pt x="10022899" y="6419294"/>
                  <a:pt x="10013679" y="6432425"/>
                </a:cubicBezTo>
                <a:lnTo>
                  <a:pt x="10013679" y="6414268"/>
                </a:lnTo>
                <a:lnTo>
                  <a:pt x="9980714" y="6414268"/>
                </a:lnTo>
                <a:lnTo>
                  <a:pt x="9980714" y="6548920"/>
                </a:lnTo>
                <a:lnTo>
                  <a:pt x="10015633" y="6548920"/>
                </a:lnTo>
                <a:lnTo>
                  <a:pt x="10015633" y="6479358"/>
                </a:lnTo>
                <a:cubicBezTo>
                  <a:pt x="10015633" y="6455612"/>
                  <a:pt x="10027647" y="6440527"/>
                  <a:pt x="10046640" y="6440527"/>
                </a:cubicBezTo>
                <a:cubicBezTo>
                  <a:pt x="10061725" y="6440527"/>
                  <a:pt x="10071222" y="6454218"/>
                  <a:pt x="10071222" y="6476005"/>
                </a:cubicBezTo>
                <a:lnTo>
                  <a:pt x="10071222" y="6548920"/>
                </a:lnTo>
                <a:lnTo>
                  <a:pt x="10106141" y="6548920"/>
                </a:lnTo>
                <a:lnTo>
                  <a:pt x="10106141" y="6479358"/>
                </a:lnTo>
                <a:cubicBezTo>
                  <a:pt x="10106141" y="6455612"/>
                  <a:pt x="10118155" y="6440527"/>
                  <a:pt x="10137430" y="6440527"/>
                </a:cubicBezTo>
                <a:cubicBezTo>
                  <a:pt x="10152238" y="6440527"/>
                  <a:pt x="10161734" y="6454218"/>
                  <a:pt x="10161734" y="6476005"/>
                </a:cubicBezTo>
                <a:lnTo>
                  <a:pt x="10161734" y="6548920"/>
                </a:lnTo>
                <a:lnTo>
                  <a:pt x="10196654" y="6548920"/>
                </a:lnTo>
                <a:lnTo>
                  <a:pt x="10196654" y="6472933"/>
                </a:lnTo>
                <a:cubicBezTo>
                  <a:pt x="10196663" y="6434938"/>
                  <a:pt x="10176548" y="6410915"/>
                  <a:pt x="10144700" y="6410915"/>
                </a:cubicBezTo>
                <a:cubicBezTo>
                  <a:pt x="10125425" y="6410915"/>
                  <a:pt x="10107545" y="6420411"/>
                  <a:pt x="10098326" y="6435220"/>
                </a:cubicBezTo>
                <a:cubicBezTo>
                  <a:pt x="10089947" y="6420416"/>
                  <a:pt x="10073744" y="6410915"/>
                  <a:pt x="10056423" y="6410915"/>
                </a:cubicBezTo>
                <a:close/>
                <a:moveTo>
                  <a:pt x="9903060" y="6410915"/>
                </a:moveTo>
                <a:cubicBezTo>
                  <a:pt x="9870377" y="6410915"/>
                  <a:pt x="9849984" y="6427395"/>
                  <a:pt x="9849984" y="6453377"/>
                </a:cubicBezTo>
                <a:cubicBezTo>
                  <a:pt x="9849984" y="6465950"/>
                  <a:pt x="9856691" y="6474887"/>
                  <a:pt x="9866746" y="6480476"/>
                </a:cubicBezTo>
                <a:cubicBezTo>
                  <a:pt x="9878201" y="6486901"/>
                  <a:pt x="9891328" y="6490254"/>
                  <a:pt x="9900830" y="6492490"/>
                </a:cubicBezTo>
                <a:cubicBezTo>
                  <a:pt x="9924853" y="6498079"/>
                  <a:pt x="9927088" y="6503386"/>
                  <a:pt x="9927088" y="6510370"/>
                </a:cubicBezTo>
                <a:cubicBezTo>
                  <a:pt x="9927088" y="6519589"/>
                  <a:pt x="9918987" y="6525178"/>
                  <a:pt x="9906414" y="6525178"/>
                </a:cubicBezTo>
                <a:cubicBezTo>
                  <a:pt x="9892446" y="6525178"/>
                  <a:pt x="9882391" y="6517913"/>
                  <a:pt x="9880155" y="6506181"/>
                </a:cubicBezTo>
                <a:lnTo>
                  <a:pt x="9845236" y="6506181"/>
                </a:lnTo>
                <a:cubicBezTo>
                  <a:pt x="9848589" y="6534398"/>
                  <a:pt x="9872335" y="6552273"/>
                  <a:pt x="9906973" y="6552273"/>
                </a:cubicBezTo>
                <a:cubicBezTo>
                  <a:pt x="9940497" y="6552273"/>
                  <a:pt x="9961725" y="6535234"/>
                  <a:pt x="9961725" y="6508416"/>
                </a:cubicBezTo>
                <a:cubicBezTo>
                  <a:pt x="9961720" y="6490813"/>
                  <a:pt x="9952224" y="6479635"/>
                  <a:pt x="9936021" y="6474328"/>
                </a:cubicBezTo>
                <a:cubicBezTo>
                  <a:pt x="9927919" y="6471534"/>
                  <a:pt x="9920658" y="6469298"/>
                  <a:pt x="9911157" y="6467067"/>
                </a:cubicBezTo>
                <a:cubicBezTo>
                  <a:pt x="9901661" y="6464832"/>
                  <a:pt x="9883781" y="6462878"/>
                  <a:pt x="9883781" y="6451146"/>
                </a:cubicBezTo>
                <a:cubicBezTo>
                  <a:pt x="9883781" y="6443044"/>
                  <a:pt x="9891042" y="6438014"/>
                  <a:pt x="9902778" y="6438014"/>
                </a:cubicBezTo>
                <a:cubicBezTo>
                  <a:pt x="9914233" y="6438014"/>
                  <a:pt x="9922335" y="6443603"/>
                  <a:pt x="9924012" y="6452541"/>
                </a:cubicBezTo>
                <a:lnTo>
                  <a:pt x="9956695" y="6452541"/>
                </a:lnTo>
                <a:cubicBezTo>
                  <a:pt x="9953342" y="6426841"/>
                  <a:pt x="9932672" y="6410915"/>
                  <a:pt x="9903060" y="6410915"/>
                </a:cubicBezTo>
                <a:close/>
                <a:moveTo>
                  <a:pt x="11577544" y="6410876"/>
                </a:moveTo>
                <a:cubicBezTo>
                  <a:pt x="11538402" y="6410876"/>
                  <a:pt x="11506671" y="6442607"/>
                  <a:pt x="11506671" y="6481749"/>
                </a:cubicBezTo>
                <a:cubicBezTo>
                  <a:pt x="11506671" y="6520892"/>
                  <a:pt x="11538397" y="6552628"/>
                  <a:pt x="11577544" y="6552628"/>
                </a:cubicBezTo>
                <a:cubicBezTo>
                  <a:pt x="11598161" y="6552628"/>
                  <a:pt x="11616667" y="6543768"/>
                  <a:pt x="11629614" y="6529718"/>
                </a:cubicBezTo>
                <a:cubicBezTo>
                  <a:pt x="11642566" y="6543773"/>
                  <a:pt x="11661068" y="6552628"/>
                  <a:pt x="11681685" y="6552628"/>
                </a:cubicBezTo>
                <a:cubicBezTo>
                  <a:pt x="11717367" y="6552628"/>
                  <a:pt x="11746809" y="6526228"/>
                  <a:pt x="11751751" y="6491912"/>
                </a:cubicBezTo>
                <a:cubicBezTo>
                  <a:pt x="11756689" y="6526228"/>
                  <a:pt x="11786131" y="6552628"/>
                  <a:pt x="11821818" y="6552628"/>
                </a:cubicBezTo>
                <a:cubicBezTo>
                  <a:pt x="11860960" y="6552628"/>
                  <a:pt x="11892691" y="6520897"/>
                  <a:pt x="11892691" y="6481754"/>
                </a:cubicBezTo>
                <a:cubicBezTo>
                  <a:pt x="11892691" y="6442612"/>
                  <a:pt x="11860960" y="6410876"/>
                  <a:pt x="11821818" y="6410876"/>
                </a:cubicBezTo>
                <a:cubicBezTo>
                  <a:pt x="11786131" y="6410876"/>
                  <a:pt x="11756689" y="6437276"/>
                  <a:pt x="11751751" y="6471592"/>
                </a:cubicBezTo>
                <a:cubicBezTo>
                  <a:pt x="11746813" y="6437276"/>
                  <a:pt x="11717371" y="6410876"/>
                  <a:pt x="11681685" y="6410876"/>
                </a:cubicBezTo>
                <a:cubicBezTo>
                  <a:pt x="11661068" y="6410876"/>
                  <a:pt x="11642562" y="6419736"/>
                  <a:pt x="11629614" y="6433786"/>
                </a:cubicBezTo>
                <a:cubicBezTo>
                  <a:pt x="11616663" y="6419731"/>
                  <a:pt x="11598161" y="6410876"/>
                  <a:pt x="11577544" y="6410876"/>
                </a:cubicBezTo>
                <a:close/>
                <a:moveTo>
                  <a:pt x="11292675" y="6353368"/>
                </a:moveTo>
                <a:lnTo>
                  <a:pt x="11292675" y="6548920"/>
                </a:lnTo>
                <a:lnTo>
                  <a:pt x="11327594" y="6548920"/>
                </a:lnTo>
                <a:lnTo>
                  <a:pt x="11327594" y="6479359"/>
                </a:lnTo>
                <a:cubicBezTo>
                  <a:pt x="11327594" y="6455613"/>
                  <a:pt x="11339608" y="6440527"/>
                  <a:pt x="11358601" y="6440527"/>
                </a:cubicBezTo>
                <a:cubicBezTo>
                  <a:pt x="11380111" y="6440527"/>
                  <a:pt x="11384583" y="6454495"/>
                  <a:pt x="11384583" y="6476005"/>
                </a:cubicBezTo>
                <a:lnTo>
                  <a:pt x="11384583" y="6548920"/>
                </a:lnTo>
                <a:lnTo>
                  <a:pt x="11419225" y="6548920"/>
                </a:lnTo>
                <a:lnTo>
                  <a:pt x="11419225" y="6472934"/>
                </a:lnTo>
                <a:cubicBezTo>
                  <a:pt x="11419220" y="6440527"/>
                  <a:pt x="11408887" y="6410915"/>
                  <a:pt x="11369497" y="6410915"/>
                </a:cubicBezTo>
                <a:cubicBezTo>
                  <a:pt x="11353017" y="6410915"/>
                  <a:pt x="11336814" y="6420135"/>
                  <a:pt x="11327594" y="6434938"/>
                </a:cubicBezTo>
                <a:lnTo>
                  <a:pt x="11327594" y="6353368"/>
                </a:lnTo>
                <a:close/>
                <a:moveTo>
                  <a:pt x="11101594" y="6353368"/>
                </a:moveTo>
                <a:cubicBezTo>
                  <a:pt x="11091257" y="6353368"/>
                  <a:pt x="11080084" y="6359793"/>
                  <a:pt x="11080084" y="6373202"/>
                </a:cubicBezTo>
                <a:cubicBezTo>
                  <a:pt x="11080084" y="6386052"/>
                  <a:pt x="11090698" y="6393317"/>
                  <a:pt x="11101594" y="6393317"/>
                </a:cubicBezTo>
                <a:cubicBezTo>
                  <a:pt x="11114444" y="6393317"/>
                  <a:pt x="11123387" y="6384098"/>
                  <a:pt x="11123387" y="6373202"/>
                </a:cubicBezTo>
                <a:cubicBezTo>
                  <a:pt x="11123382" y="6361188"/>
                  <a:pt x="11113603" y="6353368"/>
                  <a:pt x="11101594" y="6353368"/>
                </a:cubicBezTo>
                <a:close/>
                <a:moveTo>
                  <a:pt x="10401803" y="6353368"/>
                </a:moveTo>
                <a:cubicBezTo>
                  <a:pt x="10390348" y="6353368"/>
                  <a:pt x="10380293" y="6360629"/>
                  <a:pt x="10380293" y="6373202"/>
                </a:cubicBezTo>
                <a:cubicBezTo>
                  <a:pt x="10380293" y="6385216"/>
                  <a:pt x="10390071" y="6393317"/>
                  <a:pt x="10401803" y="6393317"/>
                </a:cubicBezTo>
                <a:cubicBezTo>
                  <a:pt x="10415212" y="6393317"/>
                  <a:pt x="10423596" y="6383539"/>
                  <a:pt x="10423596" y="6373202"/>
                </a:cubicBezTo>
                <a:cubicBezTo>
                  <a:pt x="10423591" y="6361470"/>
                  <a:pt x="10414094" y="6353368"/>
                  <a:pt x="10401803" y="6353368"/>
                </a:cubicBezTo>
                <a:close/>
                <a:moveTo>
                  <a:pt x="10349005" y="6353368"/>
                </a:moveTo>
                <a:cubicBezTo>
                  <a:pt x="10320787" y="6353368"/>
                  <a:pt x="10303189" y="6370689"/>
                  <a:pt x="10303189" y="6398624"/>
                </a:cubicBezTo>
                <a:lnTo>
                  <a:pt x="10303189" y="6414269"/>
                </a:lnTo>
                <a:lnTo>
                  <a:pt x="10281956" y="6414269"/>
                </a:lnTo>
                <a:lnTo>
                  <a:pt x="10281956" y="6443040"/>
                </a:lnTo>
                <a:lnTo>
                  <a:pt x="10303189" y="6443040"/>
                </a:lnTo>
                <a:lnTo>
                  <a:pt x="10303189" y="6548915"/>
                </a:lnTo>
                <a:lnTo>
                  <a:pt x="10338108" y="6548915"/>
                </a:lnTo>
                <a:lnTo>
                  <a:pt x="10338108" y="6443040"/>
                </a:lnTo>
                <a:lnTo>
                  <a:pt x="10366603" y="6443040"/>
                </a:lnTo>
                <a:lnTo>
                  <a:pt x="10366603" y="6414269"/>
                </a:lnTo>
                <a:lnTo>
                  <a:pt x="10338108" y="6414269"/>
                </a:lnTo>
                <a:lnTo>
                  <a:pt x="10338108" y="6398624"/>
                </a:lnTo>
                <a:cubicBezTo>
                  <a:pt x="10338108" y="6388846"/>
                  <a:pt x="10344533" y="6382703"/>
                  <a:pt x="10354589" y="6382703"/>
                </a:cubicBezTo>
                <a:lnTo>
                  <a:pt x="10366603" y="6382703"/>
                </a:lnTo>
                <a:lnTo>
                  <a:pt x="10366603" y="6353368"/>
                </a:lnTo>
                <a:close/>
                <a:moveTo>
                  <a:pt x="9793827" y="6353368"/>
                </a:moveTo>
                <a:lnTo>
                  <a:pt x="9793827" y="6432708"/>
                </a:lnTo>
                <a:cubicBezTo>
                  <a:pt x="9783213" y="6417345"/>
                  <a:pt x="9769245" y="6410915"/>
                  <a:pt x="9751365" y="6410915"/>
                </a:cubicBezTo>
                <a:cubicBezTo>
                  <a:pt x="9713375" y="6410915"/>
                  <a:pt x="9687952" y="6440804"/>
                  <a:pt x="9687952" y="6481312"/>
                </a:cubicBezTo>
                <a:cubicBezTo>
                  <a:pt x="9687952" y="6526287"/>
                  <a:pt x="9717005" y="6552268"/>
                  <a:pt x="9751365" y="6552268"/>
                </a:cubicBezTo>
                <a:cubicBezTo>
                  <a:pt x="9772317" y="6552268"/>
                  <a:pt x="9784049" y="6543331"/>
                  <a:pt x="9793827" y="6529640"/>
                </a:cubicBezTo>
                <a:lnTo>
                  <a:pt x="9793550" y="6548915"/>
                </a:lnTo>
                <a:lnTo>
                  <a:pt x="9828751" y="6548915"/>
                </a:lnTo>
                <a:lnTo>
                  <a:pt x="9828751" y="6353368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tabLst>
                <a:tab pos="6284913" algn="l"/>
              </a:tabLst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02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109766F-7B97-AB39-5E3C-02C7186312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F61ABFC9-256C-5717-F39D-79F254EA6E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Source: xxx</a:t>
            </a:r>
          </a:p>
          <a:p>
            <a:pPr lvl="4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86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Chapter 1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474AD-4698-17FD-268E-10B329C3D95A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41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2 yellow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5F2235-454F-9BF4-2FDD-40A6AD9D723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189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oran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1717FE-A662-142E-09A3-44B82B11AB0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60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4 purple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E3DA8A-0F63-DB24-30FE-419B2CE42915}"/>
              </a:ext>
            </a:extLst>
          </p:cNvPr>
          <p:cNvSpPr/>
          <p:nvPr userDrawn="1"/>
        </p:nvSpPr>
        <p:spPr>
          <a:xfrm>
            <a:off x="-9766" y="0"/>
            <a:ext cx="12201766" cy="6858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06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5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5F2235-454F-9BF4-2FDD-40A6AD9D723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D342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51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6 green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E3DA8A-0F63-DB24-30FE-419B2CE42915}"/>
              </a:ext>
            </a:extLst>
          </p:cNvPr>
          <p:cNvSpPr/>
          <p:nvPr userDrawn="1"/>
        </p:nvSpPr>
        <p:spPr>
          <a:xfrm>
            <a:off x="-9766" y="0"/>
            <a:ext cx="12201766" cy="6858000"/>
          </a:xfrm>
          <a:prstGeom prst="rect">
            <a:avLst/>
          </a:prstGeom>
          <a:solidFill>
            <a:srgbClr val="44B4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06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89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7 brow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5F2235-454F-9BF4-2FDD-40A6AD9D723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BC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07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7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30A661D-C865-B653-80FD-2E3D099402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EF51F7C-325F-F311-158B-F77F193E827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BAA8698-8BAC-F2AF-4969-BE67104208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304056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8064500" cy="4297362"/>
          </a:xfrm>
        </p:spPr>
        <p:txBody>
          <a:bodyPr t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rgbClr val="CBD938"/>
              </a:buCl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Optis sunt a </a:t>
            </a:r>
            <a:r>
              <a:rPr lang="en-US" err="1"/>
              <a:t>dollum</a:t>
            </a:r>
            <a:r>
              <a:rPr lang="en-US"/>
              <a:t> </a:t>
            </a:r>
            <a:r>
              <a:rPr lang="en-US" err="1"/>
              <a:t>restest</a:t>
            </a:r>
            <a:r>
              <a:rPr lang="en-US"/>
              <a:t>, num </a:t>
            </a:r>
            <a:r>
              <a:rPr lang="en-US" err="1"/>
              <a:t>nos</a:t>
            </a:r>
            <a:r>
              <a:rPr lang="en-US"/>
              <a:t> a non </a:t>
            </a:r>
            <a:r>
              <a:rPr lang="en-US" err="1"/>
              <a:t>nist</a:t>
            </a:r>
            <a:r>
              <a:rPr lang="en-US"/>
              <a:t> quo </a:t>
            </a:r>
            <a:r>
              <a:rPr lang="en-US" err="1"/>
              <a:t>odicimagnima</a:t>
            </a:r>
            <a:r>
              <a:rPr lang="en-US"/>
              <a:t> coria </a:t>
            </a:r>
            <a:r>
              <a:rPr lang="en-US" err="1"/>
              <a:t>dusam</a:t>
            </a:r>
            <a:r>
              <a:rPr lang="en-US"/>
              <a:t>:</a:t>
            </a:r>
            <a:br>
              <a:rPr lang="en-US"/>
            </a:br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5CA72-78F2-187E-72EC-A4024D81F9E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80645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0846F-86C6-7FAA-A2F0-0FDA72169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8064500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301E3054-0A4C-E8DF-685B-A5BF596700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ABBBCD8-0DAF-E550-A88E-ADF4675BFD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37D1978-7BBC-98D5-2E46-E3EDB86405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8202540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0C69327-E1E2-AAAF-46B5-C6289A4FB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2400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</a:t>
            </a:r>
            <a:br>
              <a:rPr lang="en-US"/>
            </a:br>
            <a:br>
              <a:rPr lang="en-US"/>
            </a:br>
            <a:r>
              <a:rPr lang="pt-BR"/>
              <a:t>Optis sunt a dollum restest, num nos a non nist quo odicimagnima coria dusam.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13D3C72-47B7-961C-FFEC-46BF1AB7C6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7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rgbClr val="CBD938"/>
              </a:buClr>
              <a:defRPr/>
            </a:lvl4pPr>
          </a:lstStyle>
          <a:p>
            <a:pPr lvl="0"/>
            <a:r>
              <a:rPr lang="en-US" err="1"/>
              <a:t>Evelias</a:t>
            </a:r>
            <a:r>
              <a:rPr lang="en-US"/>
              <a:t> et </a:t>
            </a:r>
            <a:r>
              <a:rPr lang="en-US" err="1"/>
              <a:t>et</a:t>
            </a:r>
            <a:r>
              <a:rPr lang="en-US"/>
              <a:t> </a:t>
            </a:r>
            <a:r>
              <a:rPr lang="en-US" err="1"/>
              <a:t>ommos</a:t>
            </a:r>
            <a:r>
              <a:rPr lang="en-US"/>
              <a:t> am, </a:t>
            </a:r>
            <a:r>
              <a:rPr lang="en-US" err="1"/>
              <a:t>idunt</a:t>
            </a:r>
            <a:r>
              <a:rPr lang="en-US"/>
              <a:t>, </a:t>
            </a:r>
            <a:r>
              <a:rPr lang="en-US" err="1"/>
              <a:t>sita</a:t>
            </a:r>
            <a:r>
              <a:rPr lang="en-US"/>
              <a:t> </a:t>
            </a:r>
            <a:r>
              <a:rPr lang="en-US" err="1"/>
              <a:t>asitiorerro</a:t>
            </a:r>
            <a:r>
              <a:rPr lang="en-US"/>
              <a:t> </a:t>
            </a:r>
            <a:r>
              <a:rPr lang="en-US" err="1"/>
              <a:t>berum</a:t>
            </a:r>
            <a:r>
              <a:rPr lang="en-US"/>
              <a:t> </a:t>
            </a:r>
            <a:r>
              <a:rPr lang="en-US" err="1"/>
              <a:t>aborisit</a:t>
            </a:r>
            <a:r>
              <a:rPr lang="en-US"/>
              <a:t>  es </a:t>
            </a:r>
            <a:r>
              <a:rPr lang="en-US" err="1"/>
              <a:t>dolut</a:t>
            </a:r>
            <a:r>
              <a:rPr lang="en-US"/>
              <a:t> rest </a:t>
            </a:r>
            <a:r>
              <a:rPr lang="en-US" err="1"/>
              <a:t>audaepellam</a:t>
            </a:r>
            <a:r>
              <a:rPr lang="en-US"/>
              <a:t>:</a:t>
            </a:r>
          </a:p>
          <a:p>
            <a:pPr lvl="0"/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C8A9C7E-574E-FB5D-D8BE-B92B9DF67E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24CDE4D-AF4A-9CE4-CEF3-9BC58F70CB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D73417C-2C99-1809-8903-2900B5269E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934618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8064500" cy="4297362"/>
          </a:xfrm>
        </p:spPr>
        <p:txBody>
          <a:bodyPr t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buClr>
                <a:srgbClr val="307297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89C7E8"/>
              </a:buCl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Optis sunt a </a:t>
            </a:r>
            <a:r>
              <a:rPr lang="en-US" err="1"/>
              <a:t>dollum</a:t>
            </a:r>
            <a:r>
              <a:rPr lang="en-US"/>
              <a:t> </a:t>
            </a:r>
            <a:r>
              <a:rPr lang="en-US" err="1"/>
              <a:t>restest</a:t>
            </a:r>
            <a:r>
              <a:rPr lang="en-US"/>
              <a:t>, num </a:t>
            </a:r>
            <a:r>
              <a:rPr lang="en-US" err="1"/>
              <a:t>nos</a:t>
            </a:r>
            <a:r>
              <a:rPr lang="en-US"/>
              <a:t> a non </a:t>
            </a:r>
            <a:r>
              <a:rPr lang="en-US" err="1"/>
              <a:t>nist</a:t>
            </a:r>
            <a:r>
              <a:rPr lang="en-US"/>
              <a:t> quo </a:t>
            </a:r>
            <a:r>
              <a:rPr lang="en-US" err="1"/>
              <a:t>odicimagnima</a:t>
            </a:r>
            <a:r>
              <a:rPr lang="en-US"/>
              <a:t> coria </a:t>
            </a:r>
            <a:r>
              <a:rPr lang="en-US" err="1"/>
              <a:t>dusam</a:t>
            </a:r>
            <a:r>
              <a:rPr lang="en-US"/>
              <a:t>:</a:t>
            </a:r>
            <a:br>
              <a:rPr lang="en-US"/>
            </a:br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5CA72-78F2-187E-72EC-A4024D81F9E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80645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0846F-86C6-7FAA-A2F0-0FDA72169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8064500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4CB934D-1D50-415B-E49F-5387C5642C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D4B48F3-8881-B0EB-178C-C63CA828F2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CE4B53F-9F36-07E8-2571-46B18A688C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70228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0C69327-E1E2-AAAF-46B5-C6289A4FB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2400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</a:t>
            </a:r>
            <a:br>
              <a:rPr lang="en-US"/>
            </a:br>
            <a:br>
              <a:rPr lang="en-US"/>
            </a:br>
            <a:r>
              <a:rPr lang="pt-BR"/>
              <a:t>Optis sunt a dollum restest, num nos a non nist quo odicimagnima coria dusam.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13D3C72-47B7-961C-FFEC-46BF1AB7C6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7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err="1"/>
              <a:t>Evelias</a:t>
            </a:r>
            <a:r>
              <a:rPr lang="en-US"/>
              <a:t> et </a:t>
            </a:r>
            <a:r>
              <a:rPr lang="en-US" err="1"/>
              <a:t>et</a:t>
            </a:r>
            <a:r>
              <a:rPr lang="en-US"/>
              <a:t> </a:t>
            </a:r>
            <a:r>
              <a:rPr lang="en-US" err="1"/>
              <a:t>ommos</a:t>
            </a:r>
            <a:r>
              <a:rPr lang="en-US"/>
              <a:t> am, </a:t>
            </a:r>
            <a:r>
              <a:rPr lang="en-US" err="1"/>
              <a:t>idunt</a:t>
            </a:r>
            <a:r>
              <a:rPr lang="en-US"/>
              <a:t>, </a:t>
            </a:r>
            <a:r>
              <a:rPr lang="en-US" err="1"/>
              <a:t>sita</a:t>
            </a:r>
            <a:r>
              <a:rPr lang="en-US"/>
              <a:t> </a:t>
            </a:r>
            <a:r>
              <a:rPr lang="en-US" err="1"/>
              <a:t>asitiorerro</a:t>
            </a:r>
            <a:r>
              <a:rPr lang="en-US"/>
              <a:t> </a:t>
            </a:r>
            <a:r>
              <a:rPr lang="en-US" err="1"/>
              <a:t>berum</a:t>
            </a:r>
            <a:r>
              <a:rPr lang="en-US"/>
              <a:t> </a:t>
            </a:r>
            <a:r>
              <a:rPr lang="en-US" err="1"/>
              <a:t>aborisit</a:t>
            </a:r>
            <a:r>
              <a:rPr lang="en-US"/>
              <a:t>  es </a:t>
            </a:r>
            <a:r>
              <a:rPr lang="en-US" err="1"/>
              <a:t>dolut</a:t>
            </a:r>
            <a:r>
              <a:rPr lang="en-US"/>
              <a:t> rest </a:t>
            </a:r>
            <a:r>
              <a:rPr lang="en-US" err="1"/>
              <a:t>audaepellam</a:t>
            </a:r>
            <a:r>
              <a:rPr lang="en-US"/>
              <a:t>:</a:t>
            </a:r>
          </a:p>
          <a:p>
            <a:pPr lvl="0"/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92155C6-5E73-6F25-3010-FA04530EBC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2826C1-0F85-6CF6-F654-60B39EC9E0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6800B1D1-CA81-8284-CFD5-6AF521BA88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3370620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6537671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6537671" cy="3131538"/>
          </a:xfrm>
        </p:spPr>
        <p:txBody>
          <a:bodyPr t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 </a:t>
            </a:r>
          </a:p>
          <a:p>
            <a:pPr lvl="0"/>
            <a:endParaRPr lang="en-US"/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 a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. 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6B061C0-874D-A228-DAC6-B645DC65434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37427" y="2"/>
            <a:ext cx="4854573" cy="6857998"/>
          </a:xfrm>
          <a:custGeom>
            <a:avLst/>
            <a:gdLst>
              <a:gd name="connsiteX0" fmla="*/ 2881308 w 4854573"/>
              <a:gd name="connsiteY0" fmla="*/ 6463991 h 6857998"/>
              <a:gd name="connsiteX1" fmla="*/ 2881308 w 4854573"/>
              <a:gd name="connsiteY1" fmla="*/ 6493321 h 6857998"/>
              <a:gd name="connsiteX2" fmla="*/ 2943137 w 4854573"/>
              <a:gd name="connsiteY2" fmla="*/ 6493321 h 6857998"/>
              <a:gd name="connsiteX3" fmla="*/ 2943137 w 4854573"/>
              <a:gd name="connsiteY3" fmla="*/ 6463991 h 6857998"/>
              <a:gd name="connsiteX4" fmla="*/ 2421484 w 4854573"/>
              <a:gd name="connsiteY4" fmla="*/ 6441363 h 6857998"/>
              <a:gd name="connsiteX5" fmla="*/ 2456962 w 4854573"/>
              <a:gd name="connsiteY5" fmla="*/ 6481589 h 6857998"/>
              <a:gd name="connsiteX6" fmla="*/ 2421484 w 4854573"/>
              <a:gd name="connsiteY6" fmla="*/ 6521820 h 6857998"/>
              <a:gd name="connsiteX7" fmla="*/ 2385724 w 4854573"/>
              <a:gd name="connsiteY7" fmla="*/ 6481312 h 6857998"/>
              <a:gd name="connsiteX8" fmla="*/ 2421484 w 4854573"/>
              <a:gd name="connsiteY8" fmla="*/ 6441363 h 6857998"/>
              <a:gd name="connsiteX9" fmla="*/ 3511349 w 4854573"/>
              <a:gd name="connsiteY9" fmla="*/ 6439132 h 6857998"/>
              <a:gd name="connsiteX10" fmla="*/ 3543474 w 4854573"/>
              <a:gd name="connsiteY10" fmla="*/ 6468185 h 6857998"/>
              <a:gd name="connsiteX11" fmla="*/ 3476430 w 4854573"/>
              <a:gd name="connsiteY11" fmla="*/ 6468185 h 6857998"/>
              <a:gd name="connsiteX12" fmla="*/ 3511349 w 4854573"/>
              <a:gd name="connsiteY12" fmla="*/ 6439132 h 6857998"/>
              <a:gd name="connsiteX13" fmla="*/ 3746850 w 4854573"/>
              <a:gd name="connsiteY13" fmla="*/ 6414268 h 6857998"/>
              <a:gd name="connsiteX14" fmla="*/ 3746850 w 4854573"/>
              <a:gd name="connsiteY14" fmla="*/ 6548919 h 6857998"/>
              <a:gd name="connsiteX15" fmla="*/ 3781492 w 4854573"/>
              <a:gd name="connsiteY15" fmla="*/ 6548919 h 6857998"/>
              <a:gd name="connsiteX16" fmla="*/ 3781492 w 4854573"/>
              <a:gd name="connsiteY16" fmla="*/ 6414268 h 6857998"/>
              <a:gd name="connsiteX17" fmla="*/ 3107677 w 4854573"/>
              <a:gd name="connsiteY17" fmla="*/ 6414268 h 6857998"/>
              <a:gd name="connsiteX18" fmla="*/ 3107677 w 4854573"/>
              <a:gd name="connsiteY18" fmla="*/ 6548919 h 6857998"/>
              <a:gd name="connsiteX19" fmla="*/ 3142319 w 4854573"/>
              <a:gd name="connsiteY19" fmla="*/ 6548919 h 6857998"/>
              <a:gd name="connsiteX20" fmla="*/ 3142319 w 4854573"/>
              <a:gd name="connsiteY20" fmla="*/ 6488296 h 6857998"/>
              <a:gd name="connsiteX21" fmla="*/ 3178079 w 4854573"/>
              <a:gd name="connsiteY21" fmla="*/ 6446393 h 6857998"/>
              <a:gd name="connsiteX22" fmla="*/ 3191488 w 4854573"/>
              <a:gd name="connsiteY22" fmla="*/ 6446393 h 6857998"/>
              <a:gd name="connsiteX23" fmla="*/ 3191488 w 4854573"/>
              <a:gd name="connsiteY23" fmla="*/ 6414268 h 6857998"/>
              <a:gd name="connsiteX24" fmla="*/ 3174167 w 4854573"/>
              <a:gd name="connsiteY24" fmla="*/ 6414827 h 6857998"/>
              <a:gd name="connsiteX25" fmla="*/ 3140642 w 4854573"/>
              <a:gd name="connsiteY25" fmla="*/ 6439409 h 6857998"/>
              <a:gd name="connsiteX26" fmla="*/ 3140642 w 4854573"/>
              <a:gd name="connsiteY26" fmla="*/ 6414268 h 6857998"/>
              <a:gd name="connsiteX27" fmla="*/ 3047340 w 4854573"/>
              <a:gd name="connsiteY27" fmla="*/ 6414268 h 6857998"/>
              <a:gd name="connsiteX28" fmla="*/ 3047340 w 4854573"/>
              <a:gd name="connsiteY28" fmla="*/ 6548919 h 6857998"/>
              <a:gd name="connsiteX29" fmla="*/ 3081982 w 4854573"/>
              <a:gd name="connsiteY29" fmla="*/ 6548919 h 6857998"/>
              <a:gd name="connsiteX30" fmla="*/ 3081982 w 4854573"/>
              <a:gd name="connsiteY30" fmla="*/ 6414268 h 6857998"/>
              <a:gd name="connsiteX31" fmla="*/ 3870600 w 4854573"/>
              <a:gd name="connsiteY31" fmla="*/ 6410920 h 6857998"/>
              <a:gd name="connsiteX32" fmla="*/ 3800480 w 4854573"/>
              <a:gd name="connsiteY32" fmla="*/ 6481599 h 6857998"/>
              <a:gd name="connsiteX33" fmla="*/ 3870600 w 4854573"/>
              <a:gd name="connsiteY33" fmla="*/ 6552278 h 6857998"/>
              <a:gd name="connsiteX34" fmla="*/ 3936808 w 4854573"/>
              <a:gd name="connsiteY34" fmla="*/ 6501715 h 6857998"/>
              <a:gd name="connsiteX35" fmla="*/ 3900212 w 4854573"/>
              <a:gd name="connsiteY35" fmla="*/ 6501715 h 6857998"/>
              <a:gd name="connsiteX36" fmla="*/ 3870323 w 4854573"/>
              <a:gd name="connsiteY36" fmla="*/ 6522666 h 6857998"/>
              <a:gd name="connsiteX37" fmla="*/ 3835963 w 4854573"/>
              <a:gd name="connsiteY37" fmla="*/ 6481599 h 6857998"/>
              <a:gd name="connsiteX38" fmla="*/ 3870323 w 4854573"/>
              <a:gd name="connsiteY38" fmla="*/ 6440809 h 6857998"/>
              <a:gd name="connsiteX39" fmla="*/ 3900212 w 4854573"/>
              <a:gd name="connsiteY39" fmla="*/ 6461483 h 6857998"/>
              <a:gd name="connsiteX40" fmla="*/ 3936808 w 4854573"/>
              <a:gd name="connsiteY40" fmla="*/ 6461483 h 6857998"/>
              <a:gd name="connsiteX41" fmla="*/ 3870600 w 4854573"/>
              <a:gd name="connsiteY41" fmla="*/ 6410920 h 6857998"/>
              <a:gd name="connsiteX42" fmla="*/ 3673376 w 4854573"/>
              <a:gd name="connsiteY42" fmla="*/ 6410915 h 6857998"/>
              <a:gd name="connsiteX43" fmla="*/ 3629796 w 4854573"/>
              <a:gd name="connsiteY43" fmla="*/ 6436897 h 6857998"/>
              <a:gd name="connsiteX44" fmla="*/ 3629796 w 4854573"/>
              <a:gd name="connsiteY44" fmla="*/ 6414268 h 6857998"/>
              <a:gd name="connsiteX45" fmla="*/ 3596831 w 4854573"/>
              <a:gd name="connsiteY45" fmla="*/ 6414268 h 6857998"/>
              <a:gd name="connsiteX46" fmla="*/ 3596831 w 4854573"/>
              <a:gd name="connsiteY46" fmla="*/ 6548920 h 6857998"/>
              <a:gd name="connsiteX47" fmla="*/ 3631750 w 4854573"/>
              <a:gd name="connsiteY47" fmla="*/ 6548920 h 6857998"/>
              <a:gd name="connsiteX48" fmla="*/ 3631750 w 4854573"/>
              <a:gd name="connsiteY48" fmla="*/ 6479358 h 6857998"/>
              <a:gd name="connsiteX49" fmla="*/ 3662480 w 4854573"/>
              <a:gd name="connsiteY49" fmla="*/ 6440527 h 6857998"/>
              <a:gd name="connsiteX50" fmla="*/ 3688739 w 4854573"/>
              <a:gd name="connsiteY50" fmla="*/ 6476005 h 6857998"/>
              <a:gd name="connsiteX51" fmla="*/ 3688739 w 4854573"/>
              <a:gd name="connsiteY51" fmla="*/ 6548920 h 6857998"/>
              <a:gd name="connsiteX52" fmla="*/ 3723658 w 4854573"/>
              <a:gd name="connsiteY52" fmla="*/ 6548920 h 6857998"/>
              <a:gd name="connsiteX53" fmla="*/ 3723658 w 4854573"/>
              <a:gd name="connsiteY53" fmla="*/ 6472933 h 6857998"/>
              <a:gd name="connsiteX54" fmla="*/ 3673376 w 4854573"/>
              <a:gd name="connsiteY54" fmla="*/ 6410915 h 6857998"/>
              <a:gd name="connsiteX55" fmla="*/ 3511349 w 4854573"/>
              <a:gd name="connsiteY55" fmla="*/ 6410915 h 6857998"/>
              <a:gd name="connsiteX56" fmla="*/ 3441229 w 4854573"/>
              <a:gd name="connsiteY56" fmla="*/ 6482712 h 6857998"/>
              <a:gd name="connsiteX57" fmla="*/ 3511067 w 4854573"/>
              <a:gd name="connsiteY57" fmla="*/ 6552273 h 6857998"/>
              <a:gd name="connsiteX58" fmla="*/ 3574762 w 4854573"/>
              <a:gd name="connsiteY58" fmla="*/ 6506458 h 6857998"/>
              <a:gd name="connsiteX59" fmla="*/ 3539561 w 4854573"/>
              <a:gd name="connsiteY59" fmla="*/ 6506458 h 6857998"/>
              <a:gd name="connsiteX60" fmla="*/ 3510785 w 4854573"/>
              <a:gd name="connsiteY60" fmla="*/ 6523779 h 6857998"/>
              <a:gd name="connsiteX61" fmla="*/ 3475866 w 4854573"/>
              <a:gd name="connsiteY61" fmla="*/ 6489977 h 6857998"/>
              <a:gd name="connsiteX62" fmla="*/ 3577275 w 4854573"/>
              <a:gd name="connsiteY62" fmla="*/ 6489977 h 6857998"/>
              <a:gd name="connsiteX63" fmla="*/ 3578670 w 4854573"/>
              <a:gd name="connsiteY63" fmla="*/ 6476846 h 6857998"/>
              <a:gd name="connsiteX64" fmla="*/ 3511349 w 4854573"/>
              <a:gd name="connsiteY64" fmla="*/ 6410915 h 6857998"/>
              <a:gd name="connsiteX65" fmla="*/ 3282000 w 4854573"/>
              <a:gd name="connsiteY65" fmla="*/ 6410915 h 6857998"/>
              <a:gd name="connsiteX66" fmla="*/ 3239256 w 4854573"/>
              <a:gd name="connsiteY66" fmla="*/ 6432425 h 6857998"/>
              <a:gd name="connsiteX67" fmla="*/ 3239256 w 4854573"/>
              <a:gd name="connsiteY67" fmla="*/ 6414268 h 6857998"/>
              <a:gd name="connsiteX68" fmla="*/ 3206291 w 4854573"/>
              <a:gd name="connsiteY68" fmla="*/ 6414268 h 6857998"/>
              <a:gd name="connsiteX69" fmla="*/ 3206291 w 4854573"/>
              <a:gd name="connsiteY69" fmla="*/ 6548920 h 6857998"/>
              <a:gd name="connsiteX70" fmla="*/ 3241210 w 4854573"/>
              <a:gd name="connsiteY70" fmla="*/ 6548920 h 6857998"/>
              <a:gd name="connsiteX71" fmla="*/ 3241210 w 4854573"/>
              <a:gd name="connsiteY71" fmla="*/ 6479358 h 6857998"/>
              <a:gd name="connsiteX72" fmla="*/ 3272217 w 4854573"/>
              <a:gd name="connsiteY72" fmla="*/ 6440527 h 6857998"/>
              <a:gd name="connsiteX73" fmla="*/ 3296799 w 4854573"/>
              <a:gd name="connsiteY73" fmla="*/ 6476005 h 6857998"/>
              <a:gd name="connsiteX74" fmla="*/ 3296799 w 4854573"/>
              <a:gd name="connsiteY74" fmla="*/ 6548920 h 6857998"/>
              <a:gd name="connsiteX75" fmla="*/ 3331718 w 4854573"/>
              <a:gd name="connsiteY75" fmla="*/ 6548920 h 6857998"/>
              <a:gd name="connsiteX76" fmla="*/ 3331718 w 4854573"/>
              <a:gd name="connsiteY76" fmla="*/ 6479358 h 6857998"/>
              <a:gd name="connsiteX77" fmla="*/ 3363007 w 4854573"/>
              <a:gd name="connsiteY77" fmla="*/ 6440527 h 6857998"/>
              <a:gd name="connsiteX78" fmla="*/ 3387311 w 4854573"/>
              <a:gd name="connsiteY78" fmla="*/ 6476005 h 6857998"/>
              <a:gd name="connsiteX79" fmla="*/ 3387311 w 4854573"/>
              <a:gd name="connsiteY79" fmla="*/ 6548920 h 6857998"/>
              <a:gd name="connsiteX80" fmla="*/ 3422230 w 4854573"/>
              <a:gd name="connsiteY80" fmla="*/ 6548920 h 6857998"/>
              <a:gd name="connsiteX81" fmla="*/ 3422230 w 4854573"/>
              <a:gd name="connsiteY81" fmla="*/ 6472933 h 6857998"/>
              <a:gd name="connsiteX82" fmla="*/ 3370277 w 4854573"/>
              <a:gd name="connsiteY82" fmla="*/ 6410915 h 6857998"/>
              <a:gd name="connsiteX83" fmla="*/ 3323903 w 4854573"/>
              <a:gd name="connsiteY83" fmla="*/ 6435220 h 6857998"/>
              <a:gd name="connsiteX84" fmla="*/ 3282000 w 4854573"/>
              <a:gd name="connsiteY84" fmla="*/ 6410915 h 6857998"/>
              <a:gd name="connsiteX85" fmla="*/ 2718999 w 4854573"/>
              <a:gd name="connsiteY85" fmla="*/ 6410915 h 6857998"/>
              <a:gd name="connsiteX86" fmla="*/ 2676255 w 4854573"/>
              <a:gd name="connsiteY86" fmla="*/ 6432425 h 6857998"/>
              <a:gd name="connsiteX87" fmla="*/ 2676255 w 4854573"/>
              <a:gd name="connsiteY87" fmla="*/ 6414268 h 6857998"/>
              <a:gd name="connsiteX88" fmla="*/ 2643290 w 4854573"/>
              <a:gd name="connsiteY88" fmla="*/ 6414268 h 6857998"/>
              <a:gd name="connsiteX89" fmla="*/ 2643290 w 4854573"/>
              <a:gd name="connsiteY89" fmla="*/ 6548920 h 6857998"/>
              <a:gd name="connsiteX90" fmla="*/ 2678209 w 4854573"/>
              <a:gd name="connsiteY90" fmla="*/ 6548920 h 6857998"/>
              <a:gd name="connsiteX91" fmla="*/ 2678209 w 4854573"/>
              <a:gd name="connsiteY91" fmla="*/ 6479358 h 6857998"/>
              <a:gd name="connsiteX92" fmla="*/ 2709216 w 4854573"/>
              <a:gd name="connsiteY92" fmla="*/ 6440527 h 6857998"/>
              <a:gd name="connsiteX93" fmla="*/ 2733798 w 4854573"/>
              <a:gd name="connsiteY93" fmla="*/ 6476005 h 6857998"/>
              <a:gd name="connsiteX94" fmla="*/ 2733798 w 4854573"/>
              <a:gd name="connsiteY94" fmla="*/ 6548920 h 6857998"/>
              <a:gd name="connsiteX95" fmla="*/ 2768717 w 4854573"/>
              <a:gd name="connsiteY95" fmla="*/ 6548920 h 6857998"/>
              <a:gd name="connsiteX96" fmla="*/ 2768717 w 4854573"/>
              <a:gd name="connsiteY96" fmla="*/ 6479358 h 6857998"/>
              <a:gd name="connsiteX97" fmla="*/ 2800006 w 4854573"/>
              <a:gd name="connsiteY97" fmla="*/ 6440527 h 6857998"/>
              <a:gd name="connsiteX98" fmla="*/ 2824310 w 4854573"/>
              <a:gd name="connsiteY98" fmla="*/ 6476005 h 6857998"/>
              <a:gd name="connsiteX99" fmla="*/ 2824310 w 4854573"/>
              <a:gd name="connsiteY99" fmla="*/ 6548920 h 6857998"/>
              <a:gd name="connsiteX100" fmla="*/ 2859230 w 4854573"/>
              <a:gd name="connsiteY100" fmla="*/ 6548920 h 6857998"/>
              <a:gd name="connsiteX101" fmla="*/ 2859230 w 4854573"/>
              <a:gd name="connsiteY101" fmla="*/ 6472933 h 6857998"/>
              <a:gd name="connsiteX102" fmla="*/ 2807276 w 4854573"/>
              <a:gd name="connsiteY102" fmla="*/ 6410915 h 6857998"/>
              <a:gd name="connsiteX103" fmla="*/ 2760902 w 4854573"/>
              <a:gd name="connsiteY103" fmla="*/ 6435220 h 6857998"/>
              <a:gd name="connsiteX104" fmla="*/ 2718999 w 4854573"/>
              <a:gd name="connsiteY104" fmla="*/ 6410915 h 6857998"/>
              <a:gd name="connsiteX105" fmla="*/ 2565636 w 4854573"/>
              <a:gd name="connsiteY105" fmla="*/ 6410915 h 6857998"/>
              <a:gd name="connsiteX106" fmla="*/ 2512560 w 4854573"/>
              <a:gd name="connsiteY106" fmla="*/ 6453377 h 6857998"/>
              <a:gd name="connsiteX107" fmla="*/ 2529322 w 4854573"/>
              <a:gd name="connsiteY107" fmla="*/ 6480476 h 6857998"/>
              <a:gd name="connsiteX108" fmla="*/ 2563406 w 4854573"/>
              <a:gd name="connsiteY108" fmla="*/ 6492490 h 6857998"/>
              <a:gd name="connsiteX109" fmla="*/ 2589664 w 4854573"/>
              <a:gd name="connsiteY109" fmla="*/ 6510370 h 6857998"/>
              <a:gd name="connsiteX110" fmla="*/ 2568990 w 4854573"/>
              <a:gd name="connsiteY110" fmla="*/ 6525178 h 6857998"/>
              <a:gd name="connsiteX111" fmla="*/ 2542731 w 4854573"/>
              <a:gd name="connsiteY111" fmla="*/ 6506181 h 6857998"/>
              <a:gd name="connsiteX112" fmla="*/ 2507812 w 4854573"/>
              <a:gd name="connsiteY112" fmla="*/ 6506181 h 6857998"/>
              <a:gd name="connsiteX113" fmla="*/ 2569549 w 4854573"/>
              <a:gd name="connsiteY113" fmla="*/ 6552273 h 6857998"/>
              <a:gd name="connsiteX114" fmla="*/ 2624301 w 4854573"/>
              <a:gd name="connsiteY114" fmla="*/ 6508416 h 6857998"/>
              <a:gd name="connsiteX115" fmla="*/ 2598597 w 4854573"/>
              <a:gd name="connsiteY115" fmla="*/ 6474328 h 6857998"/>
              <a:gd name="connsiteX116" fmla="*/ 2573733 w 4854573"/>
              <a:gd name="connsiteY116" fmla="*/ 6467067 h 6857998"/>
              <a:gd name="connsiteX117" fmla="*/ 2546357 w 4854573"/>
              <a:gd name="connsiteY117" fmla="*/ 6451146 h 6857998"/>
              <a:gd name="connsiteX118" fmla="*/ 2565354 w 4854573"/>
              <a:gd name="connsiteY118" fmla="*/ 6438014 h 6857998"/>
              <a:gd name="connsiteX119" fmla="*/ 2586588 w 4854573"/>
              <a:gd name="connsiteY119" fmla="*/ 6452541 h 6857998"/>
              <a:gd name="connsiteX120" fmla="*/ 2619271 w 4854573"/>
              <a:gd name="connsiteY120" fmla="*/ 6452541 h 6857998"/>
              <a:gd name="connsiteX121" fmla="*/ 2565636 w 4854573"/>
              <a:gd name="connsiteY121" fmla="*/ 6410915 h 6857998"/>
              <a:gd name="connsiteX122" fmla="*/ 4240120 w 4854573"/>
              <a:gd name="connsiteY122" fmla="*/ 6410876 h 6857998"/>
              <a:gd name="connsiteX123" fmla="*/ 4169247 w 4854573"/>
              <a:gd name="connsiteY123" fmla="*/ 6481749 h 6857998"/>
              <a:gd name="connsiteX124" fmla="*/ 4240120 w 4854573"/>
              <a:gd name="connsiteY124" fmla="*/ 6552628 h 6857998"/>
              <a:gd name="connsiteX125" fmla="*/ 4292190 w 4854573"/>
              <a:gd name="connsiteY125" fmla="*/ 6529718 h 6857998"/>
              <a:gd name="connsiteX126" fmla="*/ 4344261 w 4854573"/>
              <a:gd name="connsiteY126" fmla="*/ 6552628 h 6857998"/>
              <a:gd name="connsiteX127" fmla="*/ 4414327 w 4854573"/>
              <a:gd name="connsiteY127" fmla="*/ 6491912 h 6857998"/>
              <a:gd name="connsiteX128" fmla="*/ 4484394 w 4854573"/>
              <a:gd name="connsiteY128" fmla="*/ 6552628 h 6857998"/>
              <a:gd name="connsiteX129" fmla="*/ 4555267 w 4854573"/>
              <a:gd name="connsiteY129" fmla="*/ 6481754 h 6857998"/>
              <a:gd name="connsiteX130" fmla="*/ 4484394 w 4854573"/>
              <a:gd name="connsiteY130" fmla="*/ 6410876 h 6857998"/>
              <a:gd name="connsiteX131" fmla="*/ 4414327 w 4854573"/>
              <a:gd name="connsiteY131" fmla="*/ 6471592 h 6857998"/>
              <a:gd name="connsiteX132" fmla="*/ 4344261 w 4854573"/>
              <a:gd name="connsiteY132" fmla="*/ 6410876 h 6857998"/>
              <a:gd name="connsiteX133" fmla="*/ 4292190 w 4854573"/>
              <a:gd name="connsiteY133" fmla="*/ 6433786 h 6857998"/>
              <a:gd name="connsiteX134" fmla="*/ 4240120 w 4854573"/>
              <a:gd name="connsiteY134" fmla="*/ 6410876 h 6857998"/>
              <a:gd name="connsiteX135" fmla="*/ 3955251 w 4854573"/>
              <a:gd name="connsiteY135" fmla="*/ 6353368 h 6857998"/>
              <a:gd name="connsiteX136" fmla="*/ 3955251 w 4854573"/>
              <a:gd name="connsiteY136" fmla="*/ 6548920 h 6857998"/>
              <a:gd name="connsiteX137" fmla="*/ 3990170 w 4854573"/>
              <a:gd name="connsiteY137" fmla="*/ 6548920 h 6857998"/>
              <a:gd name="connsiteX138" fmla="*/ 3990170 w 4854573"/>
              <a:gd name="connsiteY138" fmla="*/ 6479359 h 6857998"/>
              <a:gd name="connsiteX139" fmla="*/ 4021177 w 4854573"/>
              <a:gd name="connsiteY139" fmla="*/ 6440527 h 6857998"/>
              <a:gd name="connsiteX140" fmla="*/ 4047159 w 4854573"/>
              <a:gd name="connsiteY140" fmla="*/ 6476005 h 6857998"/>
              <a:gd name="connsiteX141" fmla="*/ 4047159 w 4854573"/>
              <a:gd name="connsiteY141" fmla="*/ 6548920 h 6857998"/>
              <a:gd name="connsiteX142" fmla="*/ 4081801 w 4854573"/>
              <a:gd name="connsiteY142" fmla="*/ 6548920 h 6857998"/>
              <a:gd name="connsiteX143" fmla="*/ 4081801 w 4854573"/>
              <a:gd name="connsiteY143" fmla="*/ 6472934 h 6857998"/>
              <a:gd name="connsiteX144" fmla="*/ 4032073 w 4854573"/>
              <a:gd name="connsiteY144" fmla="*/ 6410915 h 6857998"/>
              <a:gd name="connsiteX145" fmla="*/ 3990170 w 4854573"/>
              <a:gd name="connsiteY145" fmla="*/ 6434938 h 6857998"/>
              <a:gd name="connsiteX146" fmla="*/ 3990170 w 4854573"/>
              <a:gd name="connsiteY146" fmla="*/ 6353368 h 6857998"/>
              <a:gd name="connsiteX147" fmla="*/ 3764170 w 4854573"/>
              <a:gd name="connsiteY147" fmla="*/ 6353368 h 6857998"/>
              <a:gd name="connsiteX148" fmla="*/ 3742660 w 4854573"/>
              <a:gd name="connsiteY148" fmla="*/ 6373202 h 6857998"/>
              <a:gd name="connsiteX149" fmla="*/ 3764170 w 4854573"/>
              <a:gd name="connsiteY149" fmla="*/ 6393317 h 6857998"/>
              <a:gd name="connsiteX150" fmla="*/ 3785963 w 4854573"/>
              <a:gd name="connsiteY150" fmla="*/ 6373202 h 6857998"/>
              <a:gd name="connsiteX151" fmla="*/ 3764170 w 4854573"/>
              <a:gd name="connsiteY151" fmla="*/ 6353368 h 6857998"/>
              <a:gd name="connsiteX152" fmla="*/ 3064379 w 4854573"/>
              <a:gd name="connsiteY152" fmla="*/ 6353368 h 6857998"/>
              <a:gd name="connsiteX153" fmla="*/ 3042869 w 4854573"/>
              <a:gd name="connsiteY153" fmla="*/ 6373202 h 6857998"/>
              <a:gd name="connsiteX154" fmla="*/ 3064379 w 4854573"/>
              <a:gd name="connsiteY154" fmla="*/ 6393317 h 6857998"/>
              <a:gd name="connsiteX155" fmla="*/ 3086172 w 4854573"/>
              <a:gd name="connsiteY155" fmla="*/ 6373202 h 6857998"/>
              <a:gd name="connsiteX156" fmla="*/ 3064379 w 4854573"/>
              <a:gd name="connsiteY156" fmla="*/ 6353368 h 6857998"/>
              <a:gd name="connsiteX157" fmla="*/ 3011581 w 4854573"/>
              <a:gd name="connsiteY157" fmla="*/ 6353368 h 6857998"/>
              <a:gd name="connsiteX158" fmla="*/ 2965765 w 4854573"/>
              <a:gd name="connsiteY158" fmla="*/ 6398624 h 6857998"/>
              <a:gd name="connsiteX159" fmla="*/ 2965765 w 4854573"/>
              <a:gd name="connsiteY159" fmla="*/ 6414269 h 6857998"/>
              <a:gd name="connsiteX160" fmla="*/ 2944532 w 4854573"/>
              <a:gd name="connsiteY160" fmla="*/ 6414269 h 6857998"/>
              <a:gd name="connsiteX161" fmla="*/ 2944532 w 4854573"/>
              <a:gd name="connsiteY161" fmla="*/ 6443040 h 6857998"/>
              <a:gd name="connsiteX162" fmla="*/ 2965765 w 4854573"/>
              <a:gd name="connsiteY162" fmla="*/ 6443040 h 6857998"/>
              <a:gd name="connsiteX163" fmla="*/ 2965765 w 4854573"/>
              <a:gd name="connsiteY163" fmla="*/ 6548915 h 6857998"/>
              <a:gd name="connsiteX164" fmla="*/ 3000684 w 4854573"/>
              <a:gd name="connsiteY164" fmla="*/ 6548915 h 6857998"/>
              <a:gd name="connsiteX165" fmla="*/ 3000684 w 4854573"/>
              <a:gd name="connsiteY165" fmla="*/ 6443040 h 6857998"/>
              <a:gd name="connsiteX166" fmla="*/ 3029179 w 4854573"/>
              <a:gd name="connsiteY166" fmla="*/ 6443040 h 6857998"/>
              <a:gd name="connsiteX167" fmla="*/ 3029179 w 4854573"/>
              <a:gd name="connsiteY167" fmla="*/ 6414269 h 6857998"/>
              <a:gd name="connsiteX168" fmla="*/ 3000684 w 4854573"/>
              <a:gd name="connsiteY168" fmla="*/ 6414269 h 6857998"/>
              <a:gd name="connsiteX169" fmla="*/ 3000684 w 4854573"/>
              <a:gd name="connsiteY169" fmla="*/ 6398624 h 6857998"/>
              <a:gd name="connsiteX170" fmla="*/ 3017165 w 4854573"/>
              <a:gd name="connsiteY170" fmla="*/ 6382703 h 6857998"/>
              <a:gd name="connsiteX171" fmla="*/ 3029179 w 4854573"/>
              <a:gd name="connsiteY171" fmla="*/ 6382703 h 6857998"/>
              <a:gd name="connsiteX172" fmla="*/ 3029179 w 4854573"/>
              <a:gd name="connsiteY172" fmla="*/ 6353368 h 6857998"/>
              <a:gd name="connsiteX173" fmla="*/ 2456403 w 4854573"/>
              <a:gd name="connsiteY173" fmla="*/ 6353368 h 6857998"/>
              <a:gd name="connsiteX174" fmla="*/ 2456403 w 4854573"/>
              <a:gd name="connsiteY174" fmla="*/ 6432708 h 6857998"/>
              <a:gd name="connsiteX175" fmla="*/ 2413941 w 4854573"/>
              <a:gd name="connsiteY175" fmla="*/ 6410915 h 6857998"/>
              <a:gd name="connsiteX176" fmla="*/ 2350528 w 4854573"/>
              <a:gd name="connsiteY176" fmla="*/ 6481312 h 6857998"/>
              <a:gd name="connsiteX177" fmla="*/ 2413941 w 4854573"/>
              <a:gd name="connsiteY177" fmla="*/ 6552268 h 6857998"/>
              <a:gd name="connsiteX178" fmla="*/ 2456403 w 4854573"/>
              <a:gd name="connsiteY178" fmla="*/ 6529640 h 6857998"/>
              <a:gd name="connsiteX179" fmla="*/ 2456126 w 4854573"/>
              <a:gd name="connsiteY179" fmla="*/ 6548915 h 6857998"/>
              <a:gd name="connsiteX180" fmla="*/ 2491327 w 4854573"/>
              <a:gd name="connsiteY180" fmla="*/ 6548915 h 6857998"/>
              <a:gd name="connsiteX181" fmla="*/ 2491327 w 4854573"/>
              <a:gd name="connsiteY181" fmla="*/ 6353368 h 6857998"/>
              <a:gd name="connsiteX182" fmla="*/ 0 w 4854573"/>
              <a:gd name="connsiteY182" fmla="*/ 0 h 6857998"/>
              <a:gd name="connsiteX183" fmla="*/ 4854573 w 4854573"/>
              <a:gd name="connsiteY183" fmla="*/ 0 h 6857998"/>
              <a:gd name="connsiteX184" fmla="*/ 4854573 w 4854573"/>
              <a:gd name="connsiteY184" fmla="*/ 6857998 h 6857998"/>
              <a:gd name="connsiteX185" fmla="*/ 0 w 4854573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4854573" h="6857998">
                <a:moveTo>
                  <a:pt x="2881308" y="6463991"/>
                </a:moveTo>
                <a:lnTo>
                  <a:pt x="2881308" y="6493321"/>
                </a:lnTo>
                <a:lnTo>
                  <a:pt x="2943137" y="6493321"/>
                </a:lnTo>
                <a:lnTo>
                  <a:pt x="2943137" y="6463991"/>
                </a:lnTo>
                <a:close/>
                <a:moveTo>
                  <a:pt x="2421484" y="6441363"/>
                </a:moveTo>
                <a:cubicBezTo>
                  <a:pt x="2444389" y="6441363"/>
                  <a:pt x="2456962" y="6458402"/>
                  <a:pt x="2456962" y="6481589"/>
                </a:cubicBezTo>
                <a:cubicBezTo>
                  <a:pt x="2456962" y="6503941"/>
                  <a:pt x="2445230" y="6521820"/>
                  <a:pt x="2421484" y="6521820"/>
                </a:cubicBezTo>
                <a:cubicBezTo>
                  <a:pt x="2398856" y="6521820"/>
                  <a:pt x="2385724" y="6504499"/>
                  <a:pt x="2385724" y="6481312"/>
                </a:cubicBezTo>
                <a:cubicBezTo>
                  <a:pt x="2385724" y="6458684"/>
                  <a:pt x="2398856" y="6441363"/>
                  <a:pt x="2421484" y="6441363"/>
                </a:cubicBezTo>
                <a:close/>
                <a:moveTo>
                  <a:pt x="3511349" y="6439132"/>
                </a:moveTo>
                <a:cubicBezTo>
                  <a:pt x="3526711" y="6439132"/>
                  <a:pt x="3542079" y="6448629"/>
                  <a:pt x="3543474" y="6468185"/>
                </a:cubicBezTo>
                <a:lnTo>
                  <a:pt x="3476430" y="6468185"/>
                </a:lnTo>
                <a:cubicBezTo>
                  <a:pt x="3479783" y="6447793"/>
                  <a:pt x="3495987" y="6439132"/>
                  <a:pt x="3511349" y="6439132"/>
                </a:cubicBezTo>
                <a:close/>
                <a:moveTo>
                  <a:pt x="3746850" y="6414268"/>
                </a:moveTo>
                <a:lnTo>
                  <a:pt x="3746850" y="6548919"/>
                </a:lnTo>
                <a:lnTo>
                  <a:pt x="3781492" y="6548919"/>
                </a:lnTo>
                <a:lnTo>
                  <a:pt x="3781492" y="6414268"/>
                </a:lnTo>
                <a:close/>
                <a:moveTo>
                  <a:pt x="3107677" y="6414268"/>
                </a:moveTo>
                <a:lnTo>
                  <a:pt x="3107677" y="6548919"/>
                </a:lnTo>
                <a:lnTo>
                  <a:pt x="3142319" y="6548919"/>
                </a:lnTo>
                <a:lnTo>
                  <a:pt x="3142319" y="6488296"/>
                </a:lnTo>
                <a:cubicBezTo>
                  <a:pt x="3142319" y="6462596"/>
                  <a:pt x="3156010" y="6446393"/>
                  <a:pt x="3178079" y="6446393"/>
                </a:cubicBezTo>
                <a:lnTo>
                  <a:pt x="3191488" y="6446393"/>
                </a:lnTo>
                <a:lnTo>
                  <a:pt x="3191488" y="6414268"/>
                </a:lnTo>
                <a:cubicBezTo>
                  <a:pt x="3185899" y="6414268"/>
                  <a:pt x="3178079" y="6414545"/>
                  <a:pt x="3174167" y="6414827"/>
                </a:cubicBezTo>
                <a:cubicBezTo>
                  <a:pt x="3160476" y="6415945"/>
                  <a:pt x="3149303" y="6424046"/>
                  <a:pt x="3140642" y="6439409"/>
                </a:cubicBezTo>
                <a:lnTo>
                  <a:pt x="3140642" y="6414268"/>
                </a:lnTo>
                <a:close/>
                <a:moveTo>
                  <a:pt x="3047340" y="6414268"/>
                </a:moveTo>
                <a:lnTo>
                  <a:pt x="3047340" y="6548919"/>
                </a:lnTo>
                <a:lnTo>
                  <a:pt x="3081982" y="6548919"/>
                </a:lnTo>
                <a:lnTo>
                  <a:pt x="3081982" y="6414268"/>
                </a:lnTo>
                <a:close/>
                <a:moveTo>
                  <a:pt x="3870600" y="6410920"/>
                </a:moveTo>
                <a:cubicBezTo>
                  <a:pt x="3828138" y="6410920"/>
                  <a:pt x="3800480" y="6442768"/>
                  <a:pt x="3800480" y="6481599"/>
                </a:cubicBezTo>
                <a:cubicBezTo>
                  <a:pt x="3800480" y="6520707"/>
                  <a:pt x="3827856" y="6552278"/>
                  <a:pt x="3870600" y="6552278"/>
                </a:cubicBezTo>
                <a:cubicBezTo>
                  <a:pt x="3908032" y="6552278"/>
                  <a:pt x="3930660" y="6530209"/>
                  <a:pt x="3936808" y="6501715"/>
                </a:cubicBezTo>
                <a:lnTo>
                  <a:pt x="3900212" y="6501715"/>
                </a:lnTo>
                <a:cubicBezTo>
                  <a:pt x="3895741" y="6516241"/>
                  <a:pt x="3884568" y="6522666"/>
                  <a:pt x="3870323" y="6522666"/>
                </a:cubicBezTo>
                <a:cubicBezTo>
                  <a:pt x="3850208" y="6522666"/>
                  <a:pt x="3835963" y="6505627"/>
                  <a:pt x="3835963" y="6481599"/>
                </a:cubicBezTo>
                <a:cubicBezTo>
                  <a:pt x="3835963" y="6458407"/>
                  <a:pt x="3849095" y="6440809"/>
                  <a:pt x="3870323" y="6440809"/>
                </a:cubicBezTo>
                <a:cubicBezTo>
                  <a:pt x="3884850" y="6440809"/>
                  <a:pt x="3896023" y="6447793"/>
                  <a:pt x="3900212" y="6461483"/>
                </a:cubicBezTo>
                <a:lnTo>
                  <a:pt x="3936808" y="6461483"/>
                </a:lnTo>
                <a:cubicBezTo>
                  <a:pt x="3929547" y="6427123"/>
                  <a:pt x="3902166" y="6410920"/>
                  <a:pt x="3870600" y="6410920"/>
                </a:cubicBezTo>
                <a:close/>
                <a:moveTo>
                  <a:pt x="3673376" y="6410915"/>
                </a:moveTo>
                <a:cubicBezTo>
                  <a:pt x="3654660" y="6410915"/>
                  <a:pt x="3637898" y="6420970"/>
                  <a:pt x="3629796" y="6436897"/>
                </a:cubicBezTo>
                <a:lnTo>
                  <a:pt x="3629796" y="6414268"/>
                </a:lnTo>
                <a:lnTo>
                  <a:pt x="3596831" y="6414268"/>
                </a:lnTo>
                <a:lnTo>
                  <a:pt x="3596831" y="6548920"/>
                </a:lnTo>
                <a:lnTo>
                  <a:pt x="3631750" y="6548920"/>
                </a:lnTo>
                <a:lnTo>
                  <a:pt x="3631750" y="6479358"/>
                </a:lnTo>
                <a:cubicBezTo>
                  <a:pt x="3631750" y="6455612"/>
                  <a:pt x="3643482" y="6440527"/>
                  <a:pt x="3662480" y="6440527"/>
                </a:cubicBezTo>
                <a:cubicBezTo>
                  <a:pt x="3678683" y="6440527"/>
                  <a:pt x="3688739" y="6454218"/>
                  <a:pt x="3688739" y="6476005"/>
                </a:cubicBezTo>
                <a:lnTo>
                  <a:pt x="3688739" y="6548920"/>
                </a:lnTo>
                <a:lnTo>
                  <a:pt x="3723658" y="6548920"/>
                </a:lnTo>
                <a:lnTo>
                  <a:pt x="3723658" y="6472933"/>
                </a:lnTo>
                <a:cubicBezTo>
                  <a:pt x="3723662" y="6440527"/>
                  <a:pt x="3712766" y="6410915"/>
                  <a:pt x="3673376" y="6410915"/>
                </a:cubicBezTo>
                <a:close/>
                <a:moveTo>
                  <a:pt x="3511349" y="6410915"/>
                </a:moveTo>
                <a:cubicBezTo>
                  <a:pt x="3466375" y="6410915"/>
                  <a:pt x="3441229" y="6443599"/>
                  <a:pt x="3441229" y="6482712"/>
                </a:cubicBezTo>
                <a:cubicBezTo>
                  <a:pt x="3441229" y="6522938"/>
                  <a:pt x="3468605" y="6552273"/>
                  <a:pt x="3511067" y="6552273"/>
                </a:cubicBezTo>
                <a:cubicBezTo>
                  <a:pt x="3537049" y="6552273"/>
                  <a:pt x="3564143" y="6539423"/>
                  <a:pt x="3574762" y="6506458"/>
                </a:cubicBezTo>
                <a:lnTo>
                  <a:pt x="3539561" y="6506458"/>
                </a:lnTo>
                <a:cubicBezTo>
                  <a:pt x="3534254" y="6517354"/>
                  <a:pt x="3523640" y="6523779"/>
                  <a:pt x="3510785" y="6523779"/>
                </a:cubicBezTo>
                <a:cubicBezTo>
                  <a:pt x="3493746" y="6523779"/>
                  <a:pt x="3476984" y="6512883"/>
                  <a:pt x="3475866" y="6489977"/>
                </a:cubicBezTo>
                <a:lnTo>
                  <a:pt x="3577275" y="6489977"/>
                </a:lnTo>
                <a:cubicBezTo>
                  <a:pt x="3578111" y="6486624"/>
                  <a:pt x="3578670" y="6479640"/>
                  <a:pt x="3578670" y="6476846"/>
                </a:cubicBezTo>
                <a:cubicBezTo>
                  <a:pt x="3578675" y="6438850"/>
                  <a:pt x="3549904" y="6410915"/>
                  <a:pt x="3511349" y="6410915"/>
                </a:cubicBezTo>
                <a:close/>
                <a:moveTo>
                  <a:pt x="3282000" y="6410915"/>
                </a:moveTo>
                <a:cubicBezTo>
                  <a:pt x="3264961" y="6410915"/>
                  <a:pt x="3248476" y="6419294"/>
                  <a:pt x="3239256" y="6432425"/>
                </a:cubicBezTo>
                <a:lnTo>
                  <a:pt x="3239256" y="6414268"/>
                </a:lnTo>
                <a:lnTo>
                  <a:pt x="3206291" y="6414268"/>
                </a:lnTo>
                <a:lnTo>
                  <a:pt x="3206291" y="6548920"/>
                </a:lnTo>
                <a:lnTo>
                  <a:pt x="3241210" y="6548920"/>
                </a:lnTo>
                <a:lnTo>
                  <a:pt x="3241210" y="6479358"/>
                </a:lnTo>
                <a:cubicBezTo>
                  <a:pt x="3241210" y="6455612"/>
                  <a:pt x="3253224" y="6440527"/>
                  <a:pt x="3272217" y="6440527"/>
                </a:cubicBezTo>
                <a:cubicBezTo>
                  <a:pt x="3287302" y="6440527"/>
                  <a:pt x="3296799" y="6454218"/>
                  <a:pt x="3296799" y="6476005"/>
                </a:cubicBezTo>
                <a:lnTo>
                  <a:pt x="3296799" y="6548920"/>
                </a:lnTo>
                <a:lnTo>
                  <a:pt x="3331718" y="6548920"/>
                </a:lnTo>
                <a:lnTo>
                  <a:pt x="3331718" y="6479358"/>
                </a:lnTo>
                <a:cubicBezTo>
                  <a:pt x="3331718" y="6455612"/>
                  <a:pt x="3343732" y="6440527"/>
                  <a:pt x="3363007" y="6440527"/>
                </a:cubicBezTo>
                <a:cubicBezTo>
                  <a:pt x="3377810" y="6440527"/>
                  <a:pt x="3387311" y="6454218"/>
                  <a:pt x="3387311" y="6476005"/>
                </a:cubicBezTo>
                <a:lnTo>
                  <a:pt x="3387311" y="6548920"/>
                </a:lnTo>
                <a:lnTo>
                  <a:pt x="3422230" y="6548920"/>
                </a:lnTo>
                <a:lnTo>
                  <a:pt x="3422230" y="6472933"/>
                </a:lnTo>
                <a:cubicBezTo>
                  <a:pt x="3422235" y="6434938"/>
                  <a:pt x="3402120" y="6410915"/>
                  <a:pt x="3370277" y="6410915"/>
                </a:cubicBezTo>
                <a:cubicBezTo>
                  <a:pt x="3351002" y="6410915"/>
                  <a:pt x="3333122" y="6420411"/>
                  <a:pt x="3323903" y="6435220"/>
                </a:cubicBezTo>
                <a:cubicBezTo>
                  <a:pt x="3315524" y="6420416"/>
                  <a:pt x="3299321" y="6410915"/>
                  <a:pt x="3282000" y="6410915"/>
                </a:cubicBezTo>
                <a:close/>
                <a:moveTo>
                  <a:pt x="2718999" y="6410915"/>
                </a:moveTo>
                <a:cubicBezTo>
                  <a:pt x="2701960" y="6410915"/>
                  <a:pt x="2685475" y="6419294"/>
                  <a:pt x="2676255" y="6432425"/>
                </a:cubicBezTo>
                <a:lnTo>
                  <a:pt x="2676255" y="6414268"/>
                </a:lnTo>
                <a:lnTo>
                  <a:pt x="2643290" y="6414268"/>
                </a:lnTo>
                <a:lnTo>
                  <a:pt x="2643290" y="6548920"/>
                </a:lnTo>
                <a:lnTo>
                  <a:pt x="2678209" y="6548920"/>
                </a:lnTo>
                <a:lnTo>
                  <a:pt x="2678209" y="6479358"/>
                </a:lnTo>
                <a:cubicBezTo>
                  <a:pt x="2678209" y="6455612"/>
                  <a:pt x="2690223" y="6440527"/>
                  <a:pt x="2709216" y="6440527"/>
                </a:cubicBezTo>
                <a:cubicBezTo>
                  <a:pt x="2724301" y="6440527"/>
                  <a:pt x="2733798" y="6454218"/>
                  <a:pt x="2733798" y="6476005"/>
                </a:cubicBezTo>
                <a:lnTo>
                  <a:pt x="2733798" y="6548920"/>
                </a:lnTo>
                <a:lnTo>
                  <a:pt x="2768717" y="6548920"/>
                </a:lnTo>
                <a:lnTo>
                  <a:pt x="2768717" y="6479358"/>
                </a:lnTo>
                <a:cubicBezTo>
                  <a:pt x="2768717" y="6455612"/>
                  <a:pt x="2780731" y="6440527"/>
                  <a:pt x="2800006" y="6440527"/>
                </a:cubicBezTo>
                <a:cubicBezTo>
                  <a:pt x="2814814" y="6440527"/>
                  <a:pt x="2824310" y="6454218"/>
                  <a:pt x="2824310" y="6476005"/>
                </a:cubicBezTo>
                <a:lnTo>
                  <a:pt x="2824310" y="6548920"/>
                </a:lnTo>
                <a:lnTo>
                  <a:pt x="2859230" y="6548920"/>
                </a:lnTo>
                <a:lnTo>
                  <a:pt x="2859230" y="6472933"/>
                </a:lnTo>
                <a:cubicBezTo>
                  <a:pt x="2859239" y="6434938"/>
                  <a:pt x="2839124" y="6410915"/>
                  <a:pt x="2807276" y="6410915"/>
                </a:cubicBezTo>
                <a:cubicBezTo>
                  <a:pt x="2788001" y="6410915"/>
                  <a:pt x="2770121" y="6420411"/>
                  <a:pt x="2760902" y="6435220"/>
                </a:cubicBezTo>
                <a:cubicBezTo>
                  <a:pt x="2752523" y="6420416"/>
                  <a:pt x="2736320" y="6410915"/>
                  <a:pt x="2718999" y="6410915"/>
                </a:cubicBezTo>
                <a:close/>
                <a:moveTo>
                  <a:pt x="2565636" y="6410915"/>
                </a:moveTo>
                <a:cubicBezTo>
                  <a:pt x="2532953" y="6410915"/>
                  <a:pt x="2512560" y="6427395"/>
                  <a:pt x="2512560" y="6453377"/>
                </a:cubicBezTo>
                <a:cubicBezTo>
                  <a:pt x="2512560" y="6465950"/>
                  <a:pt x="2519267" y="6474887"/>
                  <a:pt x="2529322" y="6480476"/>
                </a:cubicBezTo>
                <a:cubicBezTo>
                  <a:pt x="2540777" y="6486901"/>
                  <a:pt x="2553904" y="6490254"/>
                  <a:pt x="2563406" y="6492490"/>
                </a:cubicBezTo>
                <a:cubicBezTo>
                  <a:pt x="2587429" y="6498079"/>
                  <a:pt x="2589664" y="6503386"/>
                  <a:pt x="2589664" y="6510370"/>
                </a:cubicBezTo>
                <a:cubicBezTo>
                  <a:pt x="2589664" y="6519589"/>
                  <a:pt x="2581563" y="6525178"/>
                  <a:pt x="2568990" y="6525178"/>
                </a:cubicBezTo>
                <a:cubicBezTo>
                  <a:pt x="2555022" y="6525178"/>
                  <a:pt x="2544967" y="6517913"/>
                  <a:pt x="2542731" y="6506181"/>
                </a:cubicBezTo>
                <a:lnTo>
                  <a:pt x="2507812" y="6506181"/>
                </a:lnTo>
                <a:cubicBezTo>
                  <a:pt x="2511165" y="6534398"/>
                  <a:pt x="2534911" y="6552273"/>
                  <a:pt x="2569549" y="6552273"/>
                </a:cubicBezTo>
                <a:cubicBezTo>
                  <a:pt x="2603073" y="6552273"/>
                  <a:pt x="2624301" y="6535234"/>
                  <a:pt x="2624301" y="6508416"/>
                </a:cubicBezTo>
                <a:cubicBezTo>
                  <a:pt x="2624296" y="6490813"/>
                  <a:pt x="2614800" y="6479635"/>
                  <a:pt x="2598597" y="6474328"/>
                </a:cubicBezTo>
                <a:cubicBezTo>
                  <a:pt x="2590495" y="6471534"/>
                  <a:pt x="2583234" y="6469298"/>
                  <a:pt x="2573733" y="6467067"/>
                </a:cubicBezTo>
                <a:cubicBezTo>
                  <a:pt x="2564237" y="6464832"/>
                  <a:pt x="2546357" y="6462878"/>
                  <a:pt x="2546357" y="6451146"/>
                </a:cubicBezTo>
                <a:cubicBezTo>
                  <a:pt x="2546357" y="6443044"/>
                  <a:pt x="2553618" y="6438014"/>
                  <a:pt x="2565354" y="6438014"/>
                </a:cubicBezTo>
                <a:cubicBezTo>
                  <a:pt x="2576809" y="6438014"/>
                  <a:pt x="2584911" y="6443603"/>
                  <a:pt x="2586588" y="6452541"/>
                </a:cubicBezTo>
                <a:lnTo>
                  <a:pt x="2619271" y="6452541"/>
                </a:lnTo>
                <a:cubicBezTo>
                  <a:pt x="2615918" y="6426841"/>
                  <a:pt x="2595248" y="6410915"/>
                  <a:pt x="2565636" y="6410915"/>
                </a:cubicBezTo>
                <a:close/>
                <a:moveTo>
                  <a:pt x="4240120" y="6410876"/>
                </a:moveTo>
                <a:cubicBezTo>
                  <a:pt x="4200978" y="6410876"/>
                  <a:pt x="4169247" y="6442607"/>
                  <a:pt x="4169247" y="6481749"/>
                </a:cubicBezTo>
                <a:cubicBezTo>
                  <a:pt x="4169247" y="6520892"/>
                  <a:pt x="4200973" y="6552628"/>
                  <a:pt x="4240120" y="6552628"/>
                </a:cubicBezTo>
                <a:cubicBezTo>
                  <a:pt x="4260737" y="6552628"/>
                  <a:pt x="4279243" y="6543768"/>
                  <a:pt x="4292190" y="6529718"/>
                </a:cubicBezTo>
                <a:cubicBezTo>
                  <a:pt x="4305142" y="6543773"/>
                  <a:pt x="4323644" y="6552628"/>
                  <a:pt x="4344261" y="6552628"/>
                </a:cubicBezTo>
                <a:cubicBezTo>
                  <a:pt x="4379943" y="6552628"/>
                  <a:pt x="4409385" y="6526228"/>
                  <a:pt x="4414327" y="6491912"/>
                </a:cubicBezTo>
                <a:cubicBezTo>
                  <a:pt x="4419265" y="6526228"/>
                  <a:pt x="4448707" y="6552628"/>
                  <a:pt x="4484394" y="6552628"/>
                </a:cubicBezTo>
                <a:cubicBezTo>
                  <a:pt x="4523536" y="6552628"/>
                  <a:pt x="4555267" y="6520897"/>
                  <a:pt x="4555267" y="6481754"/>
                </a:cubicBezTo>
                <a:cubicBezTo>
                  <a:pt x="4555267" y="6442612"/>
                  <a:pt x="4523536" y="6410876"/>
                  <a:pt x="4484394" y="6410876"/>
                </a:cubicBezTo>
                <a:cubicBezTo>
                  <a:pt x="4448707" y="6410876"/>
                  <a:pt x="4419265" y="6437276"/>
                  <a:pt x="4414327" y="6471592"/>
                </a:cubicBezTo>
                <a:cubicBezTo>
                  <a:pt x="4409389" y="6437276"/>
                  <a:pt x="4379947" y="6410876"/>
                  <a:pt x="4344261" y="6410876"/>
                </a:cubicBezTo>
                <a:cubicBezTo>
                  <a:pt x="4323644" y="6410876"/>
                  <a:pt x="4305138" y="6419736"/>
                  <a:pt x="4292190" y="6433786"/>
                </a:cubicBezTo>
                <a:cubicBezTo>
                  <a:pt x="4279239" y="6419731"/>
                  <a:pt x="4260737" y="6410876"/>
                  <a:pt x="4240120" y="6410876"/>
                </a:cubicBezTo>
                <a:close/>
                <a:moveTo>
                  <a:pt x="3955251" y="6353368"/>
                </a:moveTo>
                <a:lnTo>
                  <a:pt x="3955251" y="6548920"/>
                </a:lnTo>
                <a:lnTo>
                  <a:pt x="3990170" y="6548920"/>
                </a:lnTo>
                <a:lnTo>
                  <a:pt x="3990170" y="6479359"/>
                </a:lnTo>
                <a:cubicBezTo>
                  <a:pt x="3990170" y="6455613"/>
                  <a:pt x="4002184" y="6440527"/>
                  <a:pt x="4021177" y="6440527"/>
                </a:cubicBezTo>
                <a:cubicBezTo>
                  <a:pt x="4042687" y="6440527"/>
                  <a:pt x="4047159" y="6454495"/>
                  <a:pt x="4047159" y="6476005"/>
                </a:cubicBezTo>
                <a:lnTo>
                  <a:pt x="4047159" y="6548920"/>
                </a:lnTo>
                <a:lnTo>
                  <a:pt x="4081801" y="6548920"/>
                </a:lnTo>
                <a:lnTo>
                  <a:pt x="4081801" y="6472934"/>
                </a:lnTo>
                <a:cubicBezTo>
                  <a:pt x="4081796" y="6440527"/>
                  <a:pt x="4071463" y="6410915"/>
                  <a:pt x="4032073" y="6410915"/>
                </a:cubicBezTo>
                <a:cubicBezTo>
                  <a:pt x="4015593" y="6410915"/>
                  <a:pt x="3999390" y="6420135"/>
                  <a:pt x="3990170" y="6434938"/>
                </a:cubicBezTo>
                <a:lnTo>
                  <a:pt x="3990170" y="6353368"/>
                </a:lnTo>
                <a:close/>
                <a:moveTo>
                  <a:pt x="3764170" y="6353368"/>
                </a:moveTo>
                <a:cubicBezTo>
                  <a:pt x="3753833" y="6353368"/>
                  <a:pt x="3742660" y="6359793"/>
                  <a:pt x="3742660" y="6373202"/>
                </a:cubicBezTo>
                <a:cubicBezTo>
                  <a:pt x="3742660" y="6386052"/>
                  <a:pt x="3753274" y="6393317"/>
                  <a:pt x="3764170" y="6393317"/>
                </a:cubicBezTo>
                <a:cubicBezTo>
                  <a:pt x="3777020" y="6393317"/>
                  <a:pt x="3785963" y="6384098"/>
                  <a:pt x="3785963" y="6373202"/>
                </a:cubicBezTo>
                <a:cubicBezTo>
                  <a:pt x="3785958" y="6361188"/>
                  <a:pt x="3776179" y="6353368"/>
                  <a:pt x="3764170" y="6353368"/>
                </a:cubicBezTo>
                <a:close/>
                <a:moveTo>
                  <a:pt x="3064379" y="6353368"/>
                </a:moveTo>
                <a:cubicBezTo>
                  <a:pt x="3052924" y="6353368"/>
                  <a:pt x="3042869" y="6360629"/>
                  <a:pt x="3042869" y="6373202"/>
                </a:cubicBezTo>
                <a:cubicBezTo>
                  <a:pt x="3042869" y="6385216"/>
                  <a:pt x="3052647" y="6393317"/>
                  <a:pt x="3064379" y="6393317"/>
                </a:cubicBezTo>
                <a:cubicBezTo>
                  <a:pt x="3077788" y="6393317"/>
                  <a:pt x="3086172" y="6383539"/>
                  <a:pt x="3086172" y="6373202"/>
                </a:cubicBezTo>
                <a:cubicBezTo>
                  <a:pt x="3086167" y="6361470"/>
                  <a:pt x="3076670" y="6353368"/>
                  <a:pt x="3064379" y="6353368"/>
                </a:cubicBezTo>
                <a:close/>
                <a:moveTo>
                  <a:pt x="3011581" y="6353368"/>
                </a:moveTo>
                <a:cubicBezTo>
                  <a:pt x="2983363" y="6353368"/>
                  <a:pt x="2965765" y="6370689"/>
                  <a:pt x="2965765" y="6398624"/>
                </a:cubicBezTo>
                <a:lnTo>
                  <a:pt x="2965765" y="6414269"/>
                </a:lnTo>
                <a:lnTo>
                  <a:pt x="2944532" y="6414269"/>
                </a:lnTo>
                <a:lnTo>
                  <a:pt x="2944532" y="6443040"/>
                </a:lnTo>
                <a:lnTo>
                  <a:pt x="2965765" y="6443040"/>
                </a:lnTo>
                <a:lnTo>
                  <a:pt x="2965765" y="6548915"/>
                </a:lnTo>
                <a:lnTo>
                  <a:pt x="3000684" y="6548915"/>
                </a:lnTo>
                <a:lnTo>
                  <a:pt x="3000684" y="6443040"/>
                </a:lnTo>
                <a:lnTo>
                  <a:pt x="3029179" y="6443040"/>
                </a:lnTo>
                <a:lnTo>
                  <a:pt x="3029179" y="6414269"/>
                </a:lnTo>
                <a:lnTo>
                  <a:pt x="3000684" y="6414269"/>
                </a:lnTo>
                <a:lnTo>
                  <a:pt x="3000684" y="6398624"/>
                </a:lnTo>
                <a:cubicBezTo>
                  <a:pt x="3000684" y="6388846"/>
                  <a:pt x="3007109" y="6382703"/>
                  <a:pt x="3017165" y="6382703"/>
                </a:cubicBezTo>
                <a:lnTo>
                  <a:pt x="3029179" y="6382703"/>
                </a:lnTo>
                <a:lnTo>
                  <a:pt x="3029179" y="6353368"/>
                </a:lnTo>
                <a:close/>
                <a:moveTo>
                  <a:pt x="2456403" y="6353368"/>
                </a:moveTo>
                <a:lnTo>
                  <a:pt x="2456403" y="6432708"/>
                </a:lnTo>
                <a:cubicBezTo>
                  <a:pt x="2445789" y="6417345"/>
                  <a:pt x="2431821" y="6410915"/>
                  <a:pt x="2413941" y="6410915"/>
                </a:cubicBezTo>
                <a:cubicBezTo>
                  <a:pt x="2375951" y="6410915"/>
                  <a:pt x="2350528" y="6440804"/>
                  <a:pt x="2350528" y="6481312"/>
                </a:cubicBezTo>
                <a:cubicBezTo>
                  <a:pt x="2350528" y="6526287"/>
                  <a:pt x="2379581" y="6552268"/>
                  <a:pt x="2413941" y="6552268"/>
                </a:cubicBezTo>
                <a:cubicBezTo>
                  <a:pt x="2434893" y="6552268"/>
                  <a:pt x="2446625" y="6543331"/>
                  <a:pt x="2456403" y="6529640"/>
                </a:cubicBezTo>
                <a:lnTo>
                  <a:pt x="2456126" y="6548915"/>
                </a:lnTo>
                <a:lnTo>
                  <a:pt x="2491327" y="6548915"/>
                </a:lnTo>
                <a:lnTo>
                  <a:pt x="2491327" y="6353368"/>
                </a:lnTo>
                <a:close/>
                <a:moveTo>
                  <a:pt x="0" y="0"/>
                </a:moveTo>
                <a:lnTo>
                  <a:pt x="4854573" y="0"/>
                </a:lnTo>
                <a:lnTo>
                  <a:pt x="48545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C3966AF-6A81-DF3D-B2CF-6DB79DA1F40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6537671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0BBA218F-6929-C807-1CFA-51AF995CF2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4572000"/>
            <a:ext cx="6537671" cy="1210235"/>
          </a:xfrm>
        </p:spPr>
        <p:txBody>
          <a:bodyPr tIns="0" numCol="2" spcCol="36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lorem gravida. Donec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CACD19-213C-4655-786A-FC3D1075B86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1B9461C-744C-BF1E-B430-7A71FFCFEF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0255C222-4F2E-FF7D-9F1D-41A8C648F9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605242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99" y="302400"/>
            <a:ext cx="4552176" cy="303211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01B472-C133-E627-F856-0515F1C151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6000" y="2"/>
            <a:ext cx="6096000" cy="6857998"/>
          </a:xfrm>
          <a:custGeom>
            <a:avLst/>
            <a:gdLst>
              <a:gd name="connsiteX0" fmla="*/ 4122735 w 6096000"/>
              <a:gd name="connsiteY0" fmla="*/ 6463991 h 6857998"/>
              <a:gd name="connsiteX1" fmla="*/ 4122735 w 6096000"/>
              <a:gd name="connsiteY1" fmla="*/ 6493321 h 6857998"/>
              <a:gd name="connsiteX2" fmla="*/ 4184564 w 6096000"/>
              <a:gd name="connsiteY2" fmla="*/ 6493321 h 6857998"/>
              <a:gd name="connsiteX3" fmla="*/ 4184564 w 6096000"/>
              <a:gd name="connsiteY3" fmla="*/ 6463991 h 6857998"/>
              <a:gd name="connsiteX4" fmla="*/ 3662911 w 6096000"/>
              <a:gd name="connsiteY4" fmla="*/ 6441363 h 6857998"/>
              <a:gd name="connsiteX5" fmla="*/ 3698389 w 6096000"/>
              <a:gd name="connsiteY5" fmla="*/ 6481589 h 6857998"/>
              <a:gd name="connsiteX6" fmla="*/ 3662911 w 6096000"/>
              <a:gd name="connsiteY6" fmla="*/ 6521820 h 6857998"/>
              <a:gd name="connsiteX7" fmla="*/ 3627151 w 6096000"/>
              <a:gd name="connsiteY7" fmla="*/ 6481312 h 6857998"/>
              <a:gd name="connsiteX8" fmla="*/ 3662911 w 6096000"/>
              <a:gd name="connsiteY8" fmla="*/ 6441363 h 6857998"/>
              <a:gd name="connsiteX9" fmla="*/ 4752776 w 6096000"/>
              <a:gd name="connsiteY9" fmla="*/ 6439132 h 6857998"/>
              <a:gd name="connsiteX10" fmla="*/ 4784901 w 6096000"/>
              <a:gd name="connsiteY10" fmla="*/ 6468185 h 6857998"/>
              <a:gd name="connsiteX11" fmla="*/ 4717857 w 6096000"/>
              <a:gd name="connsiteY11" fmla="*/ 6468185 h 6857998"/>
              <a:gd name="connsiteX12" fmla="*/ 4752776 w 6096000"/>
              <a:gd name="connsiteY12" fmla="*/ 6439132 h 6857998"/>
              <a:gd name="connsiteX13" fmla="*/ 4988277 w 6096000"/>
              <a:gd name="connsiteY13" fmla="*/ 6414268 h 6857998"/>
              <a:gd name="connsiteX14" fmla="*/ 4988277 w 6096000"/>
              <a:gd name="connsiteY14" fmla="*/ 6548919 h 6857998"/>
              <a:gd name="connsiteX15" fmla="*/ 5022919 w 6096000"/>
              <a:gd name="connsiteY15" fmla="*/ 6548919 h 6857998"/>
              <a:gd name="connsiteX16" fmla="*/ 5022919 w 6096000"/>
              <a:gd name="connsiteY16" fmla="*/ 6414268 h 6857998"/>
              <a:gd name="connsiteX17" fmla="*/ 4349104 w 6096000"/>
              <a:gd name="connsiteY17" fmla="*/ 6414268 h 6857998"/>
              <a:gd name="connsiteX18" fmla="*/ 4349104 w 6096000"/>
              <a:gd name="connsiteY18" fmla="*/ 6548919 h 6857998"/>
              <a:gd name="connsiteX19" fmla="*/ 4383746 w 6096000"/>
              <a:gd name="connsiteY19" fmla="*/ 6548919 h 6857998"/>
              <a:gd name="connsiteX20" fmla="*/ 4383746 w 6096000"/>
              <a:gd name="connsiteY20" fmla="*/ 6488296 h 6857998"/>
              <a:gd name="connsiteX21" fmla="*/ 4419506 w 6096000"/>
              <a:gd name="connsiteY21" fmla="*/ 6446393 h 6857998"/>
              <a:gd name="connsiteX22" fmla="*/ 4432915 w 6096000"/>
              <a:gd name="connsiteY22" fmla="*/ 6446393 h 6857998"/>
              <a:gd name="connsiteX23" fmla="*/ 4432915 w 6096000"/>
              <a:gd name="connsiteY23" fmla="*/ 6414268 h 6857998"/>
              <a:gd name="connsiteX24" fmla="*/ 4415594 w 6096000"/>
              <a:gd name="connsiteY24" fmla="*/ 6414827 h 6857998"/>
              <a:gd name="connsiteX25" fmla="*/ 4382069 w 6096000"/>
              <a:gd name="connsiteY25" fmla="*/ 6439409 h 6857998"/>
              <a:gd name="connsiteX26" fmla="*/ 4382069 w 6096000"/>
              <a:gd name="connsiteY26" fmla="*/ 6414268 h 6857998"/>
              <a:gd name="connsiteX27" fmla="*/ 4288767 w 6096000"/>
              <a:gd name="connsiteY27" fmla="*/ 6414268 h 6857998"/>
              <a:gd name="connsiteX28" fmla="*/ 4288767 w 6096000"/>
              <a:gd name="connsiteY28" fmla="*/ 6548919 h 6857998"/>
              <a:gd name="connsiteX29" fmla="*/ 4323409 w 6096000"/>
              <a:gd name="connsiteY29" fmla="*/ 6548919 h 6857998"/>
              <a:gd name="connsiteX30" fmla="*/ 4323409 w 6096000"/>
              <a:gd name="connsiteY30" fmla="*/ 6414268 h 6857998"/>
              <a:gd name="connsiteX31" fmla="*/ 5112027 w 6096000"/>
              <a:gd name="connsiteY31" fmla="*/ 6410920 h 6857998"/>
              <a:gd name="connsiteX32" fmla="*/ 5041907 w 6096000"/>
              <a:gd name="connsiteY32" fmla="*/ 6481599 h 6857998"/>
              <a:gd name="connsiteX33" fmla="*/ 5112027 w 6096000"/>
              <a:gd name="connsiteY33" fmla="*/ 6552278 h 6857998"/>
              <a:gd name="connsiteX34" fmla="*/ 5178235 w 6096000"/>
              <a:gd name="connsiteY34" fmla="*/ 6501715 h 6857998"/>
              <a:gd name="connsiteX35" fmla="*/ 5141639 w 6096000"/>
              <a:gd name="connsiteY35" fmla="*/ 6501715 h 6857998"/>
              <a:gd name="connsiteX36" fmla="*/ 5111750 w 6096000"/>
              <a:gd name="connsiteY36" fmla="*/ 6522666 h 6857998"/>
              <a:gd name="connsiteX37" fmla="*/ 5077390 w 6096000"/>
              <a:gd name="connsiteY37" fmla="*/ 6481599 h 6857998"/>
              <a:gd name="connsiteX38" fmla="*/ 5111750 w 6096000"/>
              <a:gd name="connsiteY38" fmla="*/ 6440809 h 6857998"/>
              <a:gd name="connsiteX39" fmla="*/ 5141639 w 6096000"/>
              <a:gd name="connsiteY39" fmla="*/ 6461483 h 6857998"/>
              <a:gd name="connsiteX40" fmla="*/ 5178235 w 6096000"/>
              <a:gd name="connsiteY40" fmla="*/ 6461483 h 6857998"/>
              <a:gd name="connsiteX41" fmla="*/ 5112027 w 6096000"/>
              <a:gd name="connsiteY41" fmla="*/ 6410920 h 6857998"/>
              <a:gd name="connsiteX42" fmla="*/ 4914803 w 6096000"/>
              <a:gd name="connsiteY42" fmla="*/ 6410915 h 6857998"/>
              <a:gd name="connsiteX43" fmla="*/ 4871223 w 6096000"/>
              <a:gd name="connsiteY43" fmla="*/ 6436897 h 6857998"/>
              <a:gd name="connsiteX44" fmla="*/ 4871223 w 6096000"/>
              <a:gd name="connsiteY44" fmla="*/ 6414268 h 6857998"/>
              <a:gd name="connsiteX45" fmla="*/ 4838258 w 6096000"/>
              <a:gd name="connsiteY45" fmla="*/ 6414268 h 6857998"/>
              <a:gd name="connsiteX46" fmla="*/ 4838258 w 6096000"/>
              <a:gd name="connsiteY46" fmla="*/ 6548920 h 6857998"/>
              <a:gd name="connsiteX47" fmla="*/ 4873177 w 6096000"/>
              <a:gd name="connsiteY47" fmla="*/ 6548920 h 6857998"/>
              <a:gd name="connsiteX48" fmla="*/ 4873177 w 6096000"/>
              <a:gd name="connsiteY48" fmla="*/ 6479358 h 6857998"/>
              <a:gd name="connsiteX49" fmla="*/ 4903907 w 6096000"/>
              <a:gd name="connsiteY49" fmla="*/ 6440527 h 6857998"/>
              <a:gd name="connsiteX50" fmla="*/ 4930166 w 6096000"/>
              <a:gd name="connsiteY50" fmla="*/ 6476005 h 6857998"/>
              <a:gd name="connsiteX51" fmla="*/ 4930166 w 6096000"/>
              <a:gd name="connsiteY51" fmla="*/ 6548920 h 6857998"/>
              <a:gd name="connsiteX52" fmla="*/ 4965085 w 6096000"/>
              <a:gd name="connsiteY52" fmla="*/ 6548920 h 6857998"/>
              <a:gd name="connsiteX53" fmla="*/ 4965085 w 6096000"/>
              <a:gd name="connsiteY53" fmla="*/ 6472933 h 6857998"/>
              <a:gd name="connsiteX54" fmla="*/ 4914803 w 6096000"/>
              <a:gd name="connsiteY54" fmla="*/ 6410915 h 6857998"/>
              <a:gd name="connsiteX55" fmla="*/ 4752776 w 6096000"/>
              <a:gd name="connsiteY55" fmla="*/ 6410915 h 6857998"/>
              <a:gd name="connsiteX56" fmla="*/ 4682656 w 6096000"/>
              <a:gd name="connsiteY56" fmla="*/ 6482712 h 6857998"/>
              <a:gd name="connsiteX57" fmla="*/ 4752494 w 6096000"/>
              <a:gd name="connsiteY57" fmla="*/ 6552273 h 6857998"/>
              <a:gd name="connsiteX58" fmla="*/ 4816189 w 6096000"/>
              <a:gd name="connsiteY58" fmla="*/ 6506458 h 6857998"/>
              <a:gd name="connsiteX59" fmla="*/ 4780988 w 6096000"/>
              <a:gd name="connsiteY59" fmla="*/ 6506458 h 6857998"/>
              <a:gd name="connsiteX60" fmla="*/ 4752212 w 6096000"/>
              <a:gd name="connsiteY60" fmla="*/ 6523779 h 6857998"/>
              <a:gd name="connsiteX61" fmla="*/ 4717293 w 6096000"/>
              <a:gd name="connsiteY61" fmla="*/ 6489977 h 6857998"/>
              <a:gd name="connsiteX62" fmla="*/ 4818702 w 6096000"/>
              <a:gd name="connsiteY62" fmla="*/ 6489977 h 6857998"/>
              <a:gd name="connsiteX63" fmla="*/ 4820097 w 6096000"/>
              <a:gd name="connsiteY63" fmla="*/ 6476846 h 6857998"/>
              <a:gd name="connsiteX64" fmla="*/ 4752776 w 6096000"/>
              <a:gd name="connsiteY64" fmla="*/ 6410915 h 6857998"/>
              <a:gd name="connsiteX65" fmla="*/ 4523427 w 6096000"/>
              <a:gd name="connsiteY65" fmla="*/ 6410915 h 6857998"/>
              <a:gd name="connsiteX66" fmla="*/ 4480683 w 6096000"/>
              <a:gd name="connsiteY66" fmla="*/ 6432425 h 6857998"/>
              <a:gd name="connsiteX67" fmla="*/ 4480683 w 6096000"/>
              <a:gd name="connsiteY67" fmla="*/ 6414268 h 6857998"/>
              <a:gd name="connsiteX68" fmla="*/ 4447718 w 6096000"/>
              <a:gd name="connsiteY68" fmla="*/ 6414268 h 6857998"/>
              <a:gd name="connsiteX69" fmla="*/ 4447718 w 6096000"/>
              <a:gd name="connsiteY69" fmla="*/ 6548920 h 6857998"/>
              <a:gd name="connsiteX70" fmla="*/ 4482637 w 6096000"/>
              <a:gd name="connsiteY70" fmla="*/ 6548920 h 6857998"/>
              <a:gd name="connsiteX71" fmla="*/ 4482637 w 6096000"/>
              <a:gd name="connsiteY71" fmla="*/ 6479358 h 6857998"/>
              <a:gd name="connsiteX72" fmla="*/ 4513644 w 6096000"/>
              <a:gd name="connsiteY72" fmla="*/ 6440527 h 6857998"/>
              <a:gd name="connsiteX73" fmla="*/ 4538226 w 6096000"/>
              <a:gd name="connsiteY73" fmla="*/ 6476005 h 6857998"/>
              <a:gd name="connsiteX74" fmla="*/ 4538226 w 6096000"/>
              <a:gd name="connsiteY74" fmla="*/ 6548920 h 6857998"/>
              <a:gd name="connsiteX75" fmla="*/ 4573145 w 6096000"/>
              <a:gd name="connsiteY75" fmla="*/ 6548920 h 6857998"/>
              <a:gd name="connsiteX76" fmla="*/ 4573145 w 6096000"/>
              <a:gd name="connsiteY76" fmla="*/ 6479358 h 6857998"/>
              <a:gd name="connsiteX77" fmla="*/ 4604434 w 6096000"/>
              <a:gd name="connsiteY77" fmla="*/ 6440527 h 6857998"/>
              <a:gd name="connsiteX78" fmla="*/ 4628738 w 6096000"/>
              <a:gd name="connsiteY78" fmla="*/ 6476005 h 6857998"/>
              <a:gd name="connsiteX79" fmla="*/ 4628738 w 6096000"/>
              <a:gd name="connsiteY79" fmla="*/ 6548920 h 6857998"/>
              <a:gd name="connsiteX80" fmla="*/ 4663657 w 6096000"/>
              <a:gd name="connsiteY80" fmla="*/ 6548920 h 6857998"/>
              <a:gd name="connsiteX81" fmla="*/ 4663657 w 6096000"/>
              <a:gd name="connsiteY81" fmla="*/ 6472933 h 6857998"/>
              <a:gd name="connsiteX82" fmla="*/ 4611704 w 6096000"/>
              <a:gd name="connsiteY82" fmla="*/ 6410915 h 6857998"/>
              <a:gd name="connsiteX83" fmla="*/ 4565330 w 6096000"/>
              <a:gd name="connsiteY83" fmla="*/ 6435220 h 6857998"/>
              <a:gd name="connsiteX84" fmla="*/ 4523427 w 6096000"/>
              <a:gd name="connsiteY84" fmla="*/ 6410915 h 6857998"/>
              <a:gd name="connsiteX85" fmla="*/ 3960426 w 6096000"/>
              <a:gd name="connsiteY85" fmla="*/ 6410915 h 6857998"/>
              <a:gd name="connsiteX86" fmla="*/ 3917682 w 6096000"/>
              <a:gd name="connsiteY86" fmla="*/ 6432425 h 6857998"/>
              <a:gd name="connsiteX87" fmla="*/ 3917682 w 6096000"/>
              <a:gd name="connsiteY87" fmla="*/ 6414268 h 6857998"/>
              <a:gd name="connsiteX88" fmla="*/ 3884717 w 6096000"/>
              <a:gd name="connsiteY88" fmla="*/ 6414268 h 6857998"/>
              <a:gd name="connsiteX89" fmla="*/ 3884717 w 6096000"/>
              <a:gd name="connsiteY89" fmla="*/ 6548920 h 6857998"/>
              <a:gd name="connsiteX90" fmla="*/ 3919636 w 6096000"/>
              <a:gd name="connsiteY90" fmla="*/ 6548920 h 6857998"/>
              <a:gd name="connsiteX91" fmla="*/ 3919636 w 6096000"/>
              <a:gd name="connsiteY91" fmla="*/ 6479358 h 6857998"/>
              <a:gd name="connsiteX92" fmla="*/ 3950643 w 6096000"/>
              <a:gd name="connsiteY92" fmla="*/ 6440527 h 6857998"/>
              <a:gd name="connsiteX93" fmla="*/ 3975225 w 6096000"/>
              <a:gd name="connsiteY93" fmla="*/ 6476005 h 6857998"/>
              <a:gd name="connsiteX94" fmla="*/ 3975225 w 6096000"/>
              <a:gd name="connsiteY94" fmla="*/ 6548920 h 6857998"/>
              <a:gd name="connsiteX95" fmla="*/ 4010144 w 6096000"/>
              <a:gd name="connsiteY95" fmla="*/ 6548920 h 6857998"/>
              <a:gd name="connsiteX96" fmla="*/ 4010144 w 6096000"/>
              <a:gd name="connsiteY96" fmla="*/ 6479358 h 6857998"/>
              <a:gd name="connsiteX97" fmla="*/ 4041433 w 6096000"/>
              <a:gd name="connsiteY97" fmla="*/ 6440527 h 6857998"/>
              <a:gd name="connsiteX98" fmla="*/ 4065737 w 6096000"/>
              <a:gd name="connsiteY98" fmla="*/ 6476005 h 6857998"/>
              <a:gd name="connsiteX99" fmla="*/ 4065737 w 6096000"/>
              <a:gd name="connsiteY99" fmla="*/ 6548920 h 6857998"/>
              <a:gd name="connsiteX100" fmla="*/ 4100657 w 6096000"/>
              <a:gd name="connsiteY100" fmla="*/ 6548920 h 6857998"/>
              <a:gd name="connsiteX101" fmla="*/ 4100657 w 6096000"/>
              <a:gd name="connsiteY101" fmla="*/ 6472933 h 6857998"/>
              <a:gd name="connsiteX102" fmla="*/ 4048703 w 6096000"/>
              <a:gd name="connsiteY102" fmla="*/ 6410915 h 6857998"/>
              <a:gd name="connsiteX103" fmla="*/ 4002329 w 6096000"/>
              <a:gd name="connsiteY103" fmla="*/ 6435220 h 6857998"/>
              <a:gd name="connsiteX104" fmla="*/ 3960426 w 6096000"/>
              <a:gd name="connsiteY104" fmla="*/ 6410915 h 6857998"/>
              <a:gd name="connsiteX105" fmla="*/ 3807063 w 6096000"/>
              <a:gd name="connsiteY105" fmla="*/ 6410915 h 6857998"/>
              <a:gd name="connsiteX106" fmla="*/ 3753987 w 6096000"/>
              <a:gd name="connsiteY106" fmla="*/ 6453377 h 6857998"/>
              <a:gd name="connsiteX107" fmla="*/ 3770749 w 6096000"/>
              <a:gd name="connsiteY107" fmla="*/ 6480476 h 6857998"/>
              <a:gd name="connsiteX108" fmla="*/ 3804833 w 6096000"/>
              <a:gd name="connsiteY108" fmla="*/ 6492490 h 6857998"/>
              <a:gd name="connsiteX109" fmla="*/ 3831091 w 6096000"/>
              <a:gd name="connsiteY109" fmla="*/ 6510370 h 6857998"/>
              <a:gd name="connsiteX110" fmla="*/ 3810417 w 6096000"/>
              <a:gd name="connsiteY110" fmla="*/ 6525178 h 6857998"/>
              <a:gd name="connsiteX111" fmla="*/ 3784158 w 6096000"/>
              <a:gd name="connsiteY111" fmla="*/ 6506181 h 6857998"/>
              <a:gd name="connsiteX112" fmla="*/ 3749239 w 6096000"/>
              <a:gd name="connsiteY112" fmla="*/ 6506181 h 6857998"/>
              <a:gd name="connsiteX113" fmla="*/ 3810976 w 6096000"/>
              <a:gd name="connsiteY113" fmla="*/ 6552273 h 6857998"/>
              <a:gd name="connsiteX114" fmla="*/ 3865728 w 6096000"/>
              <a:gd name="connsiteY114" fmla="*/ 6508416 h 6857998"/>
              <a:gd name="connsiteX115" fmla="*/ 3840024 w 6096000"/>
              <a:gd name="connsiteY115" fmla="*/ 6474328 h 6857998"/>
              <a:gd name="connsiteX116" fmla="*/ 3815160 w 6096000"/>
              <a:gd name="connsiteY116" fmla="*/ 6467067 h 6857998"/>
              <a:gd name="connsiteX117" fmla="*/ 3787784 w 6096000"/>
              <a:gd name="connsiteY117" fmla="*/ 6451146 h 6857998"/>
              <a:gd name="connsiteX118" fmla="*/ 3806781 w 6096000"/>
              <a:gd name="connsiteY118" fmla="*/ 6438014 h 6857998"/>
              <a:gd name="connsiteX119" fmla="*/ 3828015 w 6096000"/>
              <a:gd name="connsiteY119" fmla="*/ 6452541 h 6857998"/>
              <a:gd name="connsiteX120" fmla="*/ 3860698 w 6096000"/>
              <a:gd name="connsiteY120" fmla="*/ 6452541 h 6857998"/>
              <a:gd name="connsiteX121" fmla="*/ 3807063 w 6096000"/>
              <a:gd name="connsiteY121" fmla="*/ 6410915 h 6857998"/>
              <a:gd name="connsiteX122" fmla="*/ 5481547 w 6096000"/>
              <a:gd name="connsiteY122" fmla="*/ 6410876 h 6857998"/>
              <a:gd name="connsiteX123" fmla="*/ 5410674 w 6096000"/>
              <a:gd name="connsiteY123" fmla="*/ 6481749 h 6857998"/>
              <a:gd name="connsiteX124" fmla="*/ 5481547 w 6096000"/>
              <a:gd name="connsiteY124" fmla="*/ 6552628 h 6857998"/>
              <a:gd name="connsiteX125" fmla="*/ 5533617 w 6096000"/>
              <a:gd name="connsiteY125" fmla="*/ 6529718 h 6857998"/>
              <a:gd name="connsiteX126" fmla="*/ 5585688 w 6096000"/>
              <a:gd name="connsiteY126" fmla="*/ 6552628 h 6857998"/>
              <a:gd name="connsiteX127" fmla="*/ 5655754 w 6096000"/>
              <a:gd name="connsiteY127" fmla="*/ 6491912 h 6857998"/>
              <a:gd name="connsiteX128" fmla="*/ 5725821 w 6096000"/>
              <a:gd name="connsiteY128" fmla="*/ 6552628 h 6857998"/>
              <a:gd name="connsiteX129" fmla="*/ 5796694 w 6096000"/>
              <a:gd name="connsiteY129" fmla="*/ 6481754 h 6857998"/>
              <a:gd name="connsiteX130" fmla="*/ 5725821 w 6096000"/>
              <a:gd name="connsiteY130" fmla="*/ 6410876 h 6857998"/>
              <a:gd name="connsiteX131" fmla="*/ 5655754 w 6096000"/>
              <a:gd name="connsiteY131" fmla="*/ 6471592 h 6857998"/>
              <a:gd name="connsiteX132" fmla="*/ 5585688 w 6096000"/>
              <a:gd name="connsiteY132" fmla="*/ 6410876 h 6857998"/>
              <a:gd name="connsiteX133" fmla="*/ 5533617 w 6096000"/>
              <a:gd name="connsiteY133" fmla="*/ 6433786 h 6857998"/>
              <a:gd name="connsiteX134" fmla="*/ 5481547 w 6096000"/>
              <a:gd name="connsiteY134" fmla="*/ 6410876 h 6857998"/>
              <a:gd name="connsiteX135" fmla="*/ 5196678 w 6096000"/>
              <a:gd name="connsiteY135" fmla="*/ 6353368 h 6857998"/>
              <a:gd name="connsiteX136" fmla="*/ 5196678 w 6096000"/>
              <a:gd name="connsiteY136" fmla="*/ 6548920 h 6857998"/>
              <a:gd name="connsiteX137" fmla="*/ 5231597 w 6096000"/>
              <a:gd name="connsiteY137" fmla="*/ 6548920 h 6857998"/>
              <a:gd name="connsiteX138" fmla="*/ 5231597 w 6096000"/>
              <a:gd name="connsiteY138" fmla="*/ 6479359 h 6857998"/>
              <a:gd name="connsiteX139" fmla="*/ 5262604 w 6096000"/>
              <a:gd name="connsiteY139" fmla="*/ 6440527 h 6857998"/>
              <a:gd name="connsiteX140" fmla="*/ 5288586 w 6096000"/>
              <a:gd name="connsiteY140" fmla="*/ 6476005 h 6857998"/>
              <a:gd name="connsiteX141" fmla="*/ 5288586 w 6096000"/>
              <a:gd name="connsiteY141" fmla="*/ 6548920 h 6857998"/>
              <a:gd name="connsiteX142" fmla="*/ 5323228 w 6096000"/>
              <a:gd name="connsiteY142" fmla="*/ 6548920 h 6857998"/>
              <a:gd name="connsiteX143" fmla="*/ 5323228 w 6096000"/>
              <a:gd name="connsiteY143" fmla="*/ 6472934 h 6857998"/>
              <a:gd name="connsiteX144" fmla="*/ 5273500 w 6096000"/>
              <a:gd name="connsiteY144" fmla="*/ 6410915 h 6857998"/>
              <a:gd name="connsiteX145" fmla="*/ 5231597 w 6096000"/>
              <a:gd name="connsiteY145" fmla="*/ 6434938 h 6857998"/>
              <a:gd name="connsiteX146" fmla="*/ 5231597 w 6096000"/>
              <a:gd name="connsiteY146" fmla="*/ 6353368 h 6857998"/>
              <a:gd name="connsiteX147" fmla="*/ 5005597 w 6096000"/>
              <a:gd name="connsiteY147" fmla="*/ 6353368 h 6857998"/>
              <a:gd name="connsiteX148" fmla="*/ 4984087 w 6096000"/>
              <a:gd name="connsiteY148" fmla="*/ 6373202 h 6857998"/>
              <a:gd name="connsiteX149" fmla="*/ 5005597 w 6096000"/>
              <a:gd name="connsiteY149" fmla="*/ 6393317 h 6857998"/>
              <a:gd name="connsiteX150" fmla="*/ 5027390 w 6096000"/>
              <a:gd name="connsiteY150" fmla="*/ 6373202 h 6857998"/>
              <a:gd name="connsiteX151" fmla="*/ 5005597 w 6096000"/>
              <a:gd name="connsiteY151" fmla="*/ 6353368 h 6857998"/>
              <a:gd name="connsiteX152" fmla="*/ 4305806 w 6096000"/>
              <a:gd name="connsiteY152" fmla="*/ 6353368 h 6857998"/>
              <a:gd name="connsiteX153" fmla="*/ 4284296 w 6096000"/>
              <a:gd name="connsiteY153" fmla="*/ 6373202 h 6857998"/>
              <a:gd name="connsiteX154" fmla="*/ 4305806 w 6096000"/>
              <a:gd name="connsiteY154" fmla="*/ 6393317 h 6857998"/>
              <a:gd name="connsiteX155" fmla="*/ 4327599 w 6096000"/>
              <a:gd name="connsiteY155" fmla="*/ 6373202 h 6857998"/>
              <a:gd name="connsiteX156" fmla="*/ 4305806 w 6096000"/>
              <a:gd name="connsiteY156" fmla="*/ 6353368 h 6857998"/>
              <a:gd name="connsiteX157" fmla="*/ 4253008 w 6096000"/>
              <a:gd name="connsiteY157" fmla="*/ 6353368 h 6857998"/>
              <a:gd name="connsiteX158" fmla="*/ 4207192 w 6096000"/>
              <a:gd name="connsiteY158" fmla="*/ 6398624 h 6857998"/>
              <a:gd name="connsiteX159" fmla="*/ 4207192 w 6096000"/>
              <a:gd name="connsiteY159" fmla="*/ 6414269 h 6857998"/>
              <a:gd name="connsiteX160" fmla="*/ 4185959 w 6096000"/>
              <a:gd name="connsiteY160" fmla="*/ 6414269 h 6857998"/>
              <a:gd name="connsiteX161" fmla="*/ 4185959 w 6096000"/>
              <a:gd name="connsiteY161" fmla="*/ 6443040 h 6857998"/>
              <a:gd name="connsiteX162" fmla="*/ 4207192 w 6096000"/>
              <a:gd name="connsiteY162" fmla="*/ 6443040 h 6857998"/>
              <a:gd name="connsiteX163" fmla="*/ 4207192 w 6096000"/>
              <a:gd name="connsiteY163" fmla="*/ 6548915 h 6857998"/>
              <a:gd name="connsiteX164" fmla="*/ 4242111 w 6096000"/>
              <a:gd name="connsiteY164" fmla="*/ 6548915 h 6857998"/>
              <a:gd name="connsiteX165" fmla="*/ 4242111 w 6096000"/>
              <a:gd name="connsiteY165" fmla="*/ 6443040 h 6857998"/>
              <a:gd name="connsiteX166" fmla="*/ 4270606 w 6096000"/>
              <a:gd name="connsiteY166" fmla="*/ 6443040 h 6857998"/>
              <a:gd name="connsiteX167" fmla="*/ 4270606 w 6096000"/>
              <a:gd name="connsiteY167" fmla="*/ 6414269 h 6857998"/>
              <a:gd name="connsiteX168" fmla="*/ 4242111 w 6096000"/>
              <a:gd name="connsiteY168" fmla="*/ 6414269 h 6857998"/>
              <a:gd name="connsiteX169" fmla="*/ 4242111 w 6096000"/>
              <a:gd name="connsiteY169" fmla="*/ 6398624 h 6857998"/>
              <a:gd name="connsiteX170" fmla="*/ 4258592 w 6096000"/>
              <a:gd name="connsiteY170" fmla="*/ 6382703 h 6857998"/>
              <a:gd name="connsiteX171" fmla="*/ 4270606 w 6096000"/>
              <a:gd name="connsiteY171" fmla="*/ 6382703 h 6857998"/>
              <a:gd name="connsiteX172" fmla="*/ 4270606 w 6096000"/>
              <a:gd name="connsiteY172" fmla="*/ 6353368 h 6857998"/>
              <a:gd name="connsiteX173" fmla="*/ 3697830 w 6096000"/>
              <a:gd name="connsiteY173" fmla="*/ 6353368 h 6857998"/>
              <a:gd name="connsiteX174" fmla="*/ 3697830 w 6096000"/>
              <a:gd name="connsiteY174" fmla="*/ 6432708 h 6857998"/>
              <a:gd name="connsiteX175" fmla="*/ 3655368 w 6096000"/>
              <a:gd name="connsiteY175" fmla="*/ 6410915 h 6857998"/>
              <a:gd name="connsiteX176" fmla="*/ 3591955 w 6096000"/>
              <a:gd name="connsiteY176" fmla="*/ 6481312 h 6857998"/>
              <a:gd name="connsiteX177" fmla="*/ 3655368 w 6096000"/>
              <a:gd name="connsiteY177" fmla="*/ 6552268 h 6857998"/>
              <a:gd name="connsiteX178" fmla="*/ 3697830 w 6096000"/>
              <a:gd name="connsiteY178" fmla="*/ 6529640 h 6857998"/>
              <a:gd name="connsiteX179" fmla="*/ 3697553 w 6096000"/>
              <a:gd name="connsiteY179" fmla="*/ 6548915 h 6857998"/>
              <a:gd name="connsiteX180" fmla="*/ 3732754 w 6096000"/>
              <a:gd name="connsiteY180" fmla="*/ 6548915 h 6857998"/>
              <a:gd name="connsiteX181" fmla="*/ 3732754 w 6096000"/>
              <a:gd name="connsiteY181" fmla="*/ 6353368 h 6857998"/>
              <a:gd name="connsiteX182" fmla="*/ 0 w 6096000"/>
              <a:gd name="connsiteY182" fmla="*/ 0 h 6857998"/>
              <a:gd name="connsiteX183" fmla="*/ 6096000 w 6096000"/>
              <a:gd name="connsiteY183" fmla="*/ 0 h 6857998"/>
              <a:gd name="connsiteX184" fmla="*/ 6096000 w 6096000"/>
              <a:gd name="connsiteY184" fmla="*/ 6857998 h 6857998"/>
              <a:gd name="connsiteX185" fmla="*/ 0 w 6096000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6096000" h="6857998">
                <a:moveTo>
                  <a:pt x="4122735" y="6463991"/>
                </a:moveTo>
                <a:lnTo>
                  <a:pt x="4122735" y="6493321"/>
                </a:lnTo>
                <a:lnTo>
                  <a:pt x="4184564" y="6493321"/>
                </a:lnTo>
                <a:lnTo>
                  <a:pt x="4184564" y="6463991"/>
                </a:lnTo>
                <a:close/>
                <a:moveTo>
                  <a:pt x="3662911" y="6441363"/>
                </a:moveTo>
                <a:cubicBezTo>
                  <a:pt x="3685816" y="6441363"/>
                  <a:pt x="3698389" y="6458402"/>
                  <a:pt x="3698389" y="6481589"/>
                </a:cubicBezTo>
                <a:cubicBezTo>
                  <a:pt x="3698389" y="6503941"/>
                  <a:pt x="3686657" y="6521820"/>
                  <a:pt x="3662911" y="6521820"/>
                </a:cubicBezTo>
                <a:cubicBezTo>
                  <a:pt x="3640283" y="6521820"/>
                  <a:pt x="3627151" y="6504499"/>
                  <a:pt x="3627151" y="6481312"/>
                </a:cubicBezTo>
                <a:cubicBezTo>
                  <a:pt x="3627151" y="6458684"/>
                  <a:pt x="3640283" y="6441363"/>
                  <a:pt x="3662911" y="6441363"/>
                </a:cubicBezTo>
                <a:close/>
                <a:moveTo>
                  <a:pt x="4752776" y="6439132"/>
                </a:moveTo>
                <a:cubicBezTo>
                  <a:pt x="4768138" y="6439132"/>
                  <a:pt x="4783506" y="6448629"/>
                  <a:pt x="4784901" y="6468185"/>
                </a:cubicBezTo>
                <a:lnTo>
                  <a:pt x="4717857" y="6468185"/>
                </a:lnTo>
                <a:cubicBezTo>
                  <a:pt x="4721210" y="6447793"/>
                  <a:pt x="4737414" y="6439132"/>
                  <a:pt x="4752776" y="6439132"/>
                </a:cubicBezTo>
                <a:close/>
                <a:moveTo>
                  <a:pt x="4988277" y="6414268"/>
                </a:moveTo>
                <a:lnTo>
                  <a:pt x="4988277" y="6548919"/>
                </a:lnTo>
                <a:lnTo>
                  <a:pt x="5022919" y="6548919"/>
                </a:lnTo>
                <a:lnTo>
                  <a:pt x="5022919" y="6414268"/>
                </a:lnTo>
                <a:close/>
                <a:moveTo>
                  <a:pt x="4349104" y="6414268"/>
                </a:moveTo>
                <a:lnTo>
                  <a:pt x="4349104" y="6548919"/>
                </a:lnTo>
                <a:lnTo>
                  <a:pt x="4383746" y="6548919"/>
                </a:lnTo>
                <a:lnTo>
                  <a:pt x="4383746" y="6488296"/>
                </a:lnTo>
                <a:cubicBezTo>
                  <a:pt x="4383746" y="6462596"/>
                  <a:pt x="4397437" y="6446393"/>
                  <a:pt x="4419506" y="6446393"/>
                </a:cubicBezTo>
                <a:lnTo>
                  <a:pt x="4432915" y="6446393"/>
                </a:lnTo>
                <a:lnTo>
                  <a:pt x="4432915" y="6414268"/>
                </a:lnTo>
                <a:cubicBezTo>
                  <a:pt x="4427326" y="6414268"/>
                  <a:pt x="4419506" y="6414545"/>
                  <a:pt x="4415594" y="6414827"/>
                </a:cubicBezTo>
                <a:cubicBezTo>
                  <a:pt x="4401903" y="6415945"/>
                  <a:pt x="4390730" y="6424046"/>
                  <a:pt x="4382069" y="6439409"/>
                </a:cubicBezTo>
                <a:lnTo>
                  <a:pt x="4382069" y="6414268"/>
                </a:lnTo>
                <a:close/>
                <a:moveTo>
                  <a:pt x="4288767" y="6414268"/>
                </a:moveTo>
                <a:lnTo>
                  <a:pt x="4288767" y="6548919"/>
                </a:lnTo>
                <a:lnTo>
                  <a:pt x="4323409" y="6548919"/>
                </a:lnTo>
                <a:lnTo>
                  <a:pt x="4323409" y="6414268"/>
                </a:lnTo>
                <a:close/>
                <a:moveTo>
                  <a:pt x="5112027" y="6410920"/>
                </a:moveTo>
                <a:cubicBezTo>
                  <a:pt x="5069565" y="6410920"/>
                  <a:pt x="5041907" y="6442768"/>
                  <a:pt x="5041907" y="6481599"/>
                </a:cubicBezTo>
                <a:cubicBezTo>
                  <a:pt x="5041907" y="6520707"/>
                  <a:pt x="5069283" y="6552278"/>
                  <a:pt x="5112027" y="6552278"/>
                </a:cubicBezTo>
                <a:cubicBezTo>
                  <a:pt x="5149459" y="6552278"/>
                  <a:pt x="5172087" y="6530209"/>
                  <a:pt x="5178235" y="6501715"/>
                </a:cubicBezTo>
                <a:lnTo>
                  <a:pt x="5141639" y="6501715"/>
                </a:lnTo>
                <a:cubicBezTo>
                  <a:pt x="5137168" y="6516241"/>
                  <a:pt x="5125995" y="6522666"/>
                  <a:pt x="5111750" y="6522666"/>
                </a:cubicBezTo>
                <a:cubicBezTo>
                  <a:pt x="5091635" y="6522666"/>
                  <a:pt x="5077390" y="6505627"/>
                  <a:pt x="5077390" y="6481599"/>
                </a:cubicBezTo>
                <a:cubicBezTo>
                  <a:pt x="5077390" y="6458407"/>
                  <a:pt x="5090522" y="6440809"/>
                  <a:pt x="5111750" y="6440809"/>
                </a:cubicBezTo>
                <a:cubicBezTo>
                  <a:pt x="5126277" y="6440809"/>
                  <a:pt x="5137450" y="6447793"/>
                  <a:pt x="5141639" y="6461483"/>
                </a:cubicBezTo>
                <a:lnTo>
                  <a:pt x="5178235" y="6461483"/>
                </a:lnTo>
                <a:cubicBezTo>
                  <a:pt x="5170974" y="6427123"/>
                  <a:pt x="5143593" y="6410920"/>
                  <a:pt x="5112027" y="6410920"/>
                </a:cubicBezTo>
                <a:close/>
                <a:moveTo>
                  <a:pt x="4914803" y="6410915"/>
                </a:moveTo>
                <a:cubicBezTo>
                  <a:pt x="4896087" y="6410915"/>
                  <a:pt x="4879325" y="6420970"/>
                  <a:pt x="4871223" y="6436897"/>
                </a:cubicBezTo>
                <a:lnTo>
                  <a:pt x="4871223" y="6414268"/>
                </a:lnTo>
                <a:lnTo>
                  <a:pt x="4838258" y="6414268"/>
                </a:lnTo>
                <a:lnTo>
                  <a:pt x="4838258" y="6548920"/>
                </a:lnTo>
                <a:lnTo>
                  <a:pt x="4873177" y="6548920"/>
                </a:lnTo>
                <a:lnTo>
                  <a:pt x="4873177" y="6479358"/>
                </a:lnTo>
                <a:cubicBezTo>
                  <a:pt x="4873177" y="6455612"/>
                  <a:pt x="4884909" y="6440527"/>
                  <a:pt x="4903907" y="6440527"/>
                </a:cubicBezTo>
                <a:cubicBezTo>
                  <a:pt x="4920110" y="6440527"/>
                  <a:pt x="4930166" y="6454218"/>
                  <a:pt x="4930166" y="6476005"/>
                </a:cubicBezTo>
                <a:lnTo>
                  <a:pt x="4930166" y="6548920"/>
                </a:lnTo>
                <a:lnTo>
                  <a:pt x="4965085" y="6548920"/>
                </a:lnTo>
                <a:lnTo>
                  <a:pt x="4965085" y="6472933"/>
                </a:lnTo>
                <a:cubicBezTo>
                  <a:pt x="4965089" y="6440527"/>
                  <a:pt x="4954193" y="6410915"/>
                  <a:pt x="4914803" y="6410915"/>
                </a:cubicBezTo>
                <a:close/>
                <a:moveTo>
                  <a:pt x="4752776" y="6410915"/>
                </a:moveTo>
                <a:cubicBezTo>
                  <a:pt x="4707802" y="6410915"/>
                  <a:pt x="4682656" y="6443599"/>
                  <a:pt x="4682656" y="6482712"/>
                </a:cubicBezTo>
                <a:cubicBezTo>
                  <a:pt x="4682656" y="6522938"/>
                  <a:pt x="4710032" y="6552273"/>
                  <a:pt x="4752494" y="6552273"/>
                </a:cubicBezTo>
                <a:cubicBezTo>
                  <a:pt x="4778476" y="6552273"/>
                  <a:pt x="4805570" y="6539423"/>
                  <a:pt x="4816189" y="6506458"/>
                </a:cubicBezTo>
                <a:lnTo>
                  <a:pt x="4780988" y="6506458"/>
                </a:lnTo>
                <a:cubicBezTo>
                  <a:pt x="4775681" y="6517354"/>
                  <a:pt x="4765067" y="6523779"/>
                  <a:pt x="4752212" y="6523779"/>
                </a:cubicBezTo>
                <a:cubicBezTo>
                  <a:pt x="4735173" y="6523779"/>
                  <a:pt x="4718411" y="6512883"/>
                  <a:pt x="4717293" y="6489977"/>
                </a:cubicBezTo>
                <a:lnTo>
                  <a:pt x="4818702" y="6489977"/>
                </a:lnTo>
                <a:cubicBezTo>
                  <a:pt x="4819538" y="6486624"/>
                  <a:pt x="4820097" y="6479640"/>
                  <a:pt x="4820097" y="6476846"/>
                </a:cubicBezTo>
                <a:cubicBezTo>
                  <a:pt x="4820102" y="6438850"/>
                  <a:pt x="4791331" y="6410915"/>
                  <a:pt x="4752776" y="6410915"/>
                </a:cubicBezTo>
                <a:close/>
                <a:moveTo>
                  <a:pt x="4523427" y="6410915"/>
                </a:moveTo>
                <a:cubicBezTo>
                  <a:pt x="4506388" y="6410915"/>
                  <a:pt x="4489903" y="6419294"/>
                  <a:pt x="4480683" y="6432425"/>
                </a:cubicBezTo>
                <a:lnTo>
                  <a:pt x="4480683" y="6414268"/>
                </a:lnTo>
                <a:lnTo>
                  <a:pt x="4447718" y="6414268"/>
                </a:lnTo>
                <a:lnTo>
                  <a:pt x="4447718" y="6548920"/>
                </a:lnTo>
                <a:lnTo>
                  <a:pt x="4482637" y="6548920"/>
                </a:lnTo>
                <a:lnTo>
                  <a:pt x="4482637" y="6479358"/>
                </a:lnTo>
                <a:cubicBezTo>
                  <a:pt x="4482637" y="6455612"/>
                  <a:pt x="4494651" y="6440527"/>
                  <a:pt x="4513644" y="6440527"/>
                </a:cubicBezTo>
                <a:cubicBezTo>
                  <a:pt x="4528729" y="6440527"/>
                  <a:pt x="4538226" y="6454218"/>
                  <a:pt x="4538226" y="6476005"/>
                </a:cubicBezTo>
                <a:lnTo>
                  <a:pt x="4538226" y="6548920"/>
                </a:lnTo>
                <a:lnTo>
                  <a:pt x="4573145" y="6548920"/>
                </a:lnTo>
                <a:lnTo>
                  <a:pt x="4573145" y="6479358"/>
                </a:lnTo>
                <a:cubicBezTo>
                  <a:pt x="4573145" y="6455612"/>
                  <a:pt x="4585159" y="6440527"/>
                  <a:pt x="4604434" y="6440527"/>
                </a:cubicBezTo>
                <a:cubicBezTo>
                  <a:pt x="4619237" y="6440527"/>
                  <a:pt x="4628738" y="6454218"/>
                  <a:pt x="4628738" y="6476005"/>
                </a:cubicBezTo>
                <a:lnTo>
                  <a:pt x="4628738" y="6548920"/>
                </a:lnTo>
                <a:lnTo>
                  <a:pt x="4663657" y="6548920"/>
                </a:lnTo>
                <a:lnTo>
                  <a:pt x="4663657" y="6472933"/>
                </a:lnTo>
                <a:cubicBezTo>
                  <a:pt x="4663662" y="6434938"/>
                  <a:pt x="4643547" y="6410915"/>
                  <a:pt x="4611704" y="6410915"/>
                </a:cubicBezTo>
                <a:cubicBezTo>
                  <a:pt x="4592429" y="6410915"/>
                  <a:pt x="4574549" y="6420411"/>
                  <a:pt x="4565330" y="6435220"/>
                </a:cubicBezTo>
                <a:cubicBezTo>
                  <a:pt x="4556951" y="6420416"/>
                  <a:pt x="4540748" y="6410915"/>
                  <a:pt x="4523427" y="6410915"/>
                </a:cubicBezTo>
                <a:close/>
                <a:moveTo>
                  <a:pt x="3960426" y="6410915"/>
                </a:moveTo>
                <a:cubicBezTo>
                  <a:pt x="3943387" y="6410915"/>
                  <a:pt x="3926902" y="6419294"/>
                  <a:pt x="3917682" y="6432425"/>
                </a:cubicBezTo>
                <a:lnTo>
                  <a:pt x="3917682" y="6414268"/>
                </a:lnTo>
                <a:lnTo>
                  <a:pt x="3884717" y="6414268"/>
                </a:lnTo>
                <a:lnTo>
                  <a:pt x="3884717" y="6548920"/>
                </a:lnTo>
                <a:lnTo>
                  <a:pt x="3919636" y="6548920"/>
                </a:lnTo>
                <a:lnTo>
                  <a:pt x="3919636" y="6479358"/>
                </a:lnTo>
                <a:cubicBezTo>
                  <a:pt x="3919636" y="6455612"/>
                  <a:pt x="3931650" y="6440527"/>
                  <a:pt x="3950643" y="6440527"/>
                </a:cubicBezTo>
                <a:cubicBezTo>
                  <a:pt x="3965728" y="6440527"/>
                  <a:pt x="3975225" y="6454218"/>
                  <a:pt x="3975225" y="6476005"/>
                </a:cubicBezTo>
                <a:lnTo>
                  <a:pt x="3975225" y="6548920"/>
                </a:lnTo>
                <a:lnTo>
                  <a:pt x="4010144" y="6548920"/>
                </a:lnTo>
                <a:lnTo>
                  <a:pt x="4010144" y="6479358"/>
                </a:lnTo>
                <a:cubicBezTo>
                  <a:pt x="4010144" y="6455612"/>
                  <a:pt x="4022158" y="6440527"/>
                  <a:pt x="4041433" y="6440527"/>
                </a:cubicBezTo>
                <a:cubicBezTo>
                  <a:pt x="4056241" y="6440527"/>
                  <a:pt x="4065737" y="6454218"/>
                  <a:pt x="4065737" y="6476005"/>
                </a:cubicBezTo>
                <a:lnTo>
                  <a:pt x="4065737" y="6548920"/>
                </a:lnTo>
                <a:lnTo>
                  <a:pt x="4100657" y="6548920"/>
                </a:lnTo>
                <a:lnTo>
                  <a:pt x="4100657" y="6472933"/>
                </a:lnTo>
                <a:cubicBezTo>
                  <a:pt x="4100666" y="6434938"/>
                  <a:pt x="4080551" y="6410915"/>
                  <a:pt x="4048703" y="6410915"/>
                </a:cubicBezTo>
                <a:cubicBezTo>
                  <a:pt x="4029428" y="6410915"/>
                  <a:pt x="4011548" y="6420411"/>
                  <a:pt x="4002329" y="6435220"/>
                </a:cubicBezTo>
                <a:cubicBezTo>
                  <a:pt x="3993950" y="6420416"/>
                  <a:pt x="3977747" y="6410915"/>
                  <a:pt x="3960426" y="6410915"/>
                </a:cubicBezTo>
                <a:close/>
                <a:moveTo>
                  <a:pt x="3807063" y="6410915"/>
                </a:moveTo>
                <a:cubicBezTo>
                  <a:pt x="3774380" y="6410915"/>
                  <a:pt x="3753987" y="6427395"/>
                  <a:pt x="3753987" y="6453377"/>
                </a:cubicBezTo>
                <a:cubicBezTo>
                  <a:pt x="3753987" y="6465950"/>
                  <a:pt x="3760694" y="6474887"/>
                  <a:pt x="3770749" y="6480476"/>
                </a:cubicBezTo>
                <a:cubicBezTo>
                  <a:pt x="3782204" y="6486901"/>
                  <a:pt x="3795331" y="6490254"/>
                  <a:pt x="3804833" y="6492490"/>
                </a:cubicBezTo>
                <a:cubicBezTo>
                  <a:pt x="3828856" y="6498079"/>
                  <a:pt x="3831091" y="6503386"/>
                  <a:pt x="3831091" y="6510370"/>
                </a:cubicBezTo>
                <a:cubicBezTo>
                  <a:pt x="3831091" y="6519589"/>
                  <a:pt x="3822990" y="6525178"/>
                  <a:pt x="3810417" y="6525178"/>
                </a:cubicBezTo>
                <a:cubicBezTo>
                  <a:pt x="3796449" y="6525178"/>
                  <a:pt x="3786394" y="6517913"/>
                  <a:pt x="3784158" y="6506181"/>
                </a:cubicBezTo>
                <a:lnTo>
                  <a:pt x="3749239" y="6506181"/>
                </a:lnTo>
                <a:cubicBezTo>
                  <a:pt x="3752592" y="6534398"/>
                  <a:pt x="3776338" y="6552273"/>
                  <a:pt x="3810976" y="6552273"/>
                </a:cubicBezTo>
                <a:cubicBezTo>
                  <a:pt x="3844500" y="6552273"/>
                  <a:pt x="3865728" y="6535234"/>
                  <a:pt x="3865728" y="6508416"/>
                </a:cubicBezTo>
                <a:cubicBezTo>
                  <a:pt x="3865723" y="6490813"/>
                  <a:pt x="3856227" y="6479635"/>
                  <a:pt x="3840024" y="6474328"/>
                </a:cubicBezTo>
                <a:cubicBezTo>
                  <a:pt x="3831922" y="6471534"/>
                  <a:pt x="3824661" y="6469298"/>
                  <a:pt x="3815160" y="6467067"/>
                </a:cubicBezTo>
                <a:cubicBezTo>
                  <a:pt x="3805664" y="6464832"/>
                  <a:pt x="3787784" y="6462878"/>
                  <a:pt x="3787784" y="6451146"/>
                </a:cubicBezTo>
                <a:cubicBezTo>
                  <a:pt x="3787784" y="6443044"/>
                  <a:pt x="3795045" y="6438014"/>
                  <a:pt x="3806781" y="6438014"/>
                </a:cubicBezTo>
                <a:cubicBezTo>
                  <a:pt x="3818236" y="6438014"/>
                  <a:pt x="3826338" y="6443603"/>
                  <a:pt x="3828015" y="6452541"/>
                </a:cubicBezTo>
                <a:lnTo>
                  <a:pt x="3860698" y="6452541"/>
                </a:lnTo>
                <a:cubicBezTo>
                  <a:pt x="3857345" y="6426841"/>
                  <a:pt x="3836675" y="6410915"/>
                  <a:pt x="3807063" y="6410915"/>
                </a:cubicBezTo>
                <a:close/>
                <a:moveTo>
                  <a:pt x="5481547" y="6410876"/>
                </a:moveTo>
                <a:cubicBezTo>
                  <a:pt x="5442405" y="6410876"/>
                  <a:pt x="5410674" y="6442607"/>
                  <a:pt x="5410674" y="6481749"/>
                </a:cubicBezTo>
                <a:cubicBezTo>
                  <a:pt x="5410674" y="6520892"/>
                  <a:pt x="5442400" y="6552628"/>
                  <a:pt x="5481547" y="6552628"/>
                </a:cubicBezTo>
                <a:cubicBezTo>
                  <a:pt x="5502164" y="6552628"/>
                  <a:pt x="5520670" y="6543768"/>
                  <a:pt x="5533617" y="6529718"/>
                </a:cubicBezTo>
                <a:cubicBezTo>
                  <a:pt x="5546569" y="6543773"/>
                  <a:pt x="5565071" y="6552628"/>
                  <a:pt x="5585688" y="6552628"/>
                </a:cubicBezTo>
                <a:cubicBezTo>
                  <a:pt x="5621370" y="6552628"/>
                  <a:pt x="5650812" y="6526228"/>
                  <a:pt x="5655754" y="6491912"/>
                </a:cubicBezTo>
                <a:cubicBezTo>
                  <a:pt x="5660692" y="6526228"/>
                  <a:pt x="5690134" y="6552628"/>
                  <a:pt x="5725821" y="6552628"/>
                </a:cubicBezTo>
                <a:cubicBezTo>
                  <a:pt x="5764963" y="6552628"/>
                  <a:pt x="5796694" y="6520897"/>
                  <a:pt x="5796694" y="6481754"/>
                </a:cubicBezTo>
                <a:cubicBezTo>
                  <a:pt x="5796694" y="6442612"/>
                  <a:pt x="5764963" y="6410876"/>
                  <a:pt x="5725821" y="6410876"/>
                </a:cubicBezTo>
                <a:cubicBezTo>
                  <a:pt x="5690134" y="6410876"/>
                  <a:pt x="5660692" y="6437276"/>
                  <a:pt x="5655754" y="6471592"/>
                </a:cubicBezTo>
                <a:cubicBezTo>
                  <a:pt x="5650816" y="6437276"/>
                  <a:pt x="5621374" y="6410876"/>
                  <a:pt x="5585688" y="6410876"/>
                </a:cubicBezTo>
                <a:cubicBezTo>
                  <a:pt x="5565071" y="6410876"/>
                  <a:pt x="5546565" y="6419736"/>
                  <a:pt x="5533617" y="6433786"/>
                </a:cubicBezTo>
                <a:cubicBezTo>
                  <a:pt x="5520666" y="6419731"/>
                  <a:pt x="5502164" y="6410876"/>
                  <a:pt x="5481547" y="6410876"/>
                </a:cubicBezTo>
                <a:close/>
                <a:moveTo>
                  <a:pt x="5196678" y="6353368"/>
                </a:moveTo>
                <a:lnTo>
                  <a:pt x="5196678" y="6548920"/>
                </a:lnTo>
                <a:lnTo>
                  <a:pt x="5231597" y="6548920"/>
                </a:lnTo>
                <a:lnTo>
                  <a:pt x="5231597" y="6479359"/>
                </a:lnTo>
                <a:cubicBezTo>
                  <a:pt x="5231597" y="6455613"/>
                  <a:pt x="5243611" y="6440527"/>
                  <a:pt x="5262604" y="6440527"/>
                </a:cubicBezTo>
                <a:cubicBezTo>
                  <a:pt x="5284114" y="6440527"/>
                  <a:pt x="5288586" y="6454495"/>
                  <a:pt x="5288586" y="6476005"/>
                </a:cubicBezTo>
                <a:lnTo>
                  <a:pt x="5288586" y="6548920"/>
                </a:lnTo>
                <a:lnTo>
                  <a:pt x="5323228" y="6548920"/>
                </a:lnTo>
                <a:lnTo>
                  <a:pt x="5323228" y="6472934"/>
                </a:lnTo>
                <a:cubicBezTo>
                  <a:pt x="5323223" y="6440527"/>
                  <a:pt x="5312890" y="6410915"/>
                  <a:pt x="5273500" y="6410915"/>
                </a:cubicBezTo>
                <a:cubicBezTo>
                  <a:pt x="5257020" y="6410915"/>
                  <a:pt x="5240817" y="6420135"/>
                  <a:pt x="5231597" y="6434938"/>
                </a:cubicBezTo>
                <a:lnTo>
                  <a:pt x="5231597" y="6353368"/>
                </a:lnTo>
                <a:close/>
                <a:moveTo>
                  <a:pt x="5005597" y="6353368"/>
                </a:moveTo>
                <a:cubicBezTo>
                  <a:pt x="4995260" y="6353368"/>
                  <a:pt x="4984087" y="6359793"/>
                  <a:pt x="4984087" y="6373202"/>
                </a:cubicBezTo>
                <a:cubicBezTo>
                  <a:pt x="4984087" y="6386052"/>
                  <a:pt x="4994701" y="6393317"/>
                  <a:pt x="5005597" y="6393317"/>
                </a:cubicBezTo>
                <a:cubicBezTo>
                  <a:pt x="5018447" y="6393317"/>
                  <a:pt x="5027390" y="6384098"/>
                  <a:pt x="5027390" y="6373202"/>
                </a:cubicBezTo>
                <a:cubicBezTo>
                  <a:pt x="5027385" y="6361188"/>
                  <a:pt x="5017606" y="6353368"/>
                  <a:pt x="5005597" y="6353368"/>
                </a:cubicBezTo>
                <a:close/>
                <a:moveTo>
                  <a:pt x="4305806" y="6353368"/>
                </a:moveTo>
                <a:cubicBezTo>
                  <a:pt x="4294351" y="6353368"/>
                  <a:pt x="4284296" y="6360629"/>
                  <a:pt x="4284296" y="6373202"/>
                </a:cubicBezTo>
                <a:cubicBezTo>
                  <a:pt x="4284296" y="6385216"/>
                  <a:pt x="4294074" y="6393317"/>
                  <a:pt x="4305806" y="6393317"/>
                </a:cubicBezTo>
                <a:cubicBezTo>
                  <a:pt x="4319215" y="6393317"/>
                  <a:pt x="4327599" y="6383539"/>
                  <a:pt x="4327599" y="6373202"/>
                </a:cubicBezTo>
                <a:cubicBezTo>
                  <a:pt x="4327594" y="6361470"/>
                  <a:pt x="4318097" y="6353368"/>
                  <a:pt x="4305806" y="6353368"/>
                </a:cubicBezTo>
                <a:close/>
                <a:moveTo>
                  <a:pt x="4253008" y="6353368"/>
                </a:moveTo>
                <a:cubicBezTo>
                  <a:pt x="4224790" y="6353368"/>
                  <a:pt x="4207192" y="6370689"/>
                  <a:pt x="4207192" y="6398624"/>
                </a:cubicBezTo>
                <a:lnTo>
                  <a:pt x="4207192" y="6414269"/>
                </a:lnTo>
                <a:lnTo>
                  <a:pt x="4185959" y="6414269"/>
                </a:lnTo>
                <a:lnTo>
                  <a:pt x="4185959" y="6443040"/>
                </a:lnTo>
                <a:lnTo>
                  <a:pt x="4207192" y="6443040"/>
                </a:lnTo>
                <a:lnTo>
                  <a:pt x="4207192" y="6548915"/>
                </a:lnTo>
                <a:lnTo>
                  <a:pt x="4242111" y="6548915"/>
                </a:lnTo>
                <a:lnTo>
                  <a:pt x="4242111" y="6443040"/>
                </a:lnTo>
                <a:lnTo>
                  <a:pt x="4270606" y="6443040"/>
                </a:lnTo>
                <a:lnTo>
                  <a:pt x="4270606" y="6414269"/>
                </a:lnTo>
                <a:lnTo>
                  <a:pt x="4242111" y="6414269"/>
                </a:lnTo>
                <a:lnTo>
                  <a:pt x="4242111" y="6398624"/>
                </a:lnTo>
                <a:cubicBezTo>
                  <a:pt x="4242111" y="6388846"/>
                  <a:pt x="4248536" y="6382703"/>
                  <a:pt x="4258592" y="6382703"/>
                </a:cubicBezTo>
                <a:lnTo>
                  <a:pt x="4270606" y="6382703"/>
                </a:lnTo>
                <a:lnTo>
                  <a:pt x="4270606" y="6353368"/>
                </a:lnTo>
                <a:close/>
                <a:moveTo>
                  <a:pt x="3697830" y="6353368"/>
                </a:moveTo>
                <a:lnTo>
                  <a:pt x="3697830" y="6432708"/>
                </a:lnTo>
                <a:cubicBezTo>
                  <a:pt x="3687216" y="6417345"/>
                  <a:pt x="3673248" y="6410915"/>
                  <a:pt x="3655368" y="6410915"/>
                </a:cubicBezTo>
                <a:cubicBezTo>
                  <a:pt x="3617378" y="6410915"/>
                  <a:pt x="3591955" y="6440804"/>
                  <a:pt x="3591955" y="6481312"/>
                </a:cubicBezTo>
                <a:cubicBezTo>
                  <a:pt x="3591955" y="6526287"/>
                  <a:pt x="3621008" y="6552268"/>
                  <a:pt x="3655368" y="6552268"/>
                </a:cubicBezTo>
                <a:cubicBezTo>
                  <a:pt x="3676320" y="6552268"/>
                  <a:pt x="3688052" y="6543331"/>
                  <a:pt x="3697830" y="6529640"/>
                </a:cubicBezTo>
                <a:lnTo>
                  <a:pt x="3697553" y="6548915"/>
                </a:lnTo>
                <a:lnTo>
                  <a:pt x="3732754" y="6548915"/>
                </a:lnTo>
                <a:lnTo>
                  <a:pt x="3732754" y="6353368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D47DA7-9E2E-00B0-E3C0-8581FC5B155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4552176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11CE04-31F3-BA6B-83C0-7B8CDA017A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1342800"/>
            <a:ext cx="4552176" cy="288767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US"/>
              <a:t> </a:t>
            </a:r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6F1B599-7112-2B69-6576-0E2412825CD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1889393"/>
            <a:ext cx="4552176" cy="3749408"/>
          </a:xfrm>
        </p:spPr>
        <p:txBody>
          <a:bodyPr/>
          <a:lstStyle>
            <a:lvl1pPr>
              <a:defRPr sz="18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</a:t>
            </a:r>
          </a:p>
          <a:p>
            <a:pPr lvl="0"/>
            <a:r>
              <a:rPr lang="en-US"/>
              <a:t>  </a:t>
            </a:r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93AF456-2312-8DEE-2449-40193DA8E4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79186F5-ED21-38AB-DD1F-23018DCD5C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09DBCEC-D73A-142A-EF78-FDF8AFEF6F5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31844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2541536" cy="303211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A45E44-64B1-5F22-F9C9-9433004962F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27462" y="0"/>
            <a:ext cx="8364538" cy="6857998"/>
          </a:xfrm>
          <a:custGeom>
            <a:avLst/>
            <a:gdLst>
              <a:gd name="connsiteX0" fmla="*/ 6391273 w 8364538"/>
              <a:gd name="connsiteY0" fmla="*/ 6463991 h 6857998"/>
              <a:gd name="connsiteX1" fmla="*/ 6391273 w 8364538"/>
              <a:gd name="connsiteY1" fmla="*/ 6493321 h 6857998"/>
              <a:gd name="connsiteX2" fmla="*/ 6453102 w 8364538"/>
              <a:gd name="connsiteY2" fmla="*/ 6493321 h 6857998"/>
              <a:gd name="connsiteX3" fmla="*/ 6453102 w 8364538"/>
              <a:gd name="connsiteY3" fmla="*/ 6463991 h 6857998"/>
              <a:gd name="connsiteX4" fmla="*/ 5931449 w 8364538"/>
              <a:gd name="connsiteY4" fmla="*/ 6441363 h 6857998"/>
              <a:gd name="connsiteX5" fmla="*/ 5966927 w 8364538"/>
              <a:gd name="connsiteY5" fmla="*/ 6481589 h 6857998"/>
              <a:gd name="connsiteX6" fmla="*/ 5931449 w 8364538"/>
              <a:gd name="connsiteY6" fmla="*/ 6521820 h 6857998"/>
              <a:gd name="connsiteX7" fmla="*/ 5895689 w 8364538"/>
              <a:gd name="connsiteY7" fmla="*/ 6481312 h 6857998"/>
              <a:gd name="connsiteX8" fmla="*/ 5931449 w 8364538"/>
              <a:gd name="connsiteY8" fmla="*/ 6441363 h 6857998"/>
              <a:gd name="connsiteX9" fmla="*/ 7021314 w 8364538"/>
              <a:gd name="connsiteY9" fmla="*/ 6439132 h 6857998"/>
              <a:gd name="connsiteX10" fmla="*/ 7053439 w 8364538"/>
              <a:gd name="connsiteY10" fmla="*/ 6468185 h 6857998"/>
              <a:gd name="connsiteX11" fmla="*/ 6986395 w 8364538"/>
              <a:gd name="connsiteY11" fmla="*/ 6468185 h 6857998"/>
              <a:gd name="connsiteX12" fmla="*/ 7021314 w 8364538"/>
              <a:gd name="connsiteY12" fmla="*/ 6439132 h 6857998"/>
              <a:gd name="connsiteX13" fmla="*/ 7256815 w 8364538"/>
              <a:gd name="connsiteY13" fmla="*/ 6414268 h 6857998"/>
              <a:gd name="connsiteX14" fmla="*/ 7256815 w 8364538"/>
              <a:gd name="connsiteY14" fmla="*/ 6548919 h 6857998"/>
              <a:gd name="connsiteX15" fmla="*/ 7291457 w 8364538"/>
              <a:gd name="connsiteY15" fmla="*/ 6548919 h 6857998"/>
              <a:gd name="connsiteX16" fmla="*/ 7291457 w 8364538"/>
              <a:gd name="connsiteY16" fmla="*/ 6414268 h 6857998"/>
              <a:gd name="connsiteX17" fmla="*/ 6617642 w 8364538"/>
              <a:gd name="connsiteY17" fmla="*/ 6414268 h 6857998"/>
              <a:gd name="connsiteX18" fmla="*/ 6617642 w 8364538"/>
              <a:gd name="connsiteY18" fmla="*/ 6548919 h 6857998"/>
              <a:gd name="connsiteX19" fmla="*/ 6652284 w 8364538"/>
              <a:gd name="connsiteY19" fmla="*/ 6548919 h 6857998"/>
              <a:gd name="connsiteX20" fmla="*/ 6652284 w 8364538"/>
              <a:gd name="connsiteY20" fmla="*/ 6488296 h 6857998"/>
              <a:gd name="connsiteX21" fmla="*/ 6688044 w 8364538"/>
              <a:gd name="connsiteY21" fmla="*/ 6446393 h 6857998"/>
              <a:gd name="connsiteX22" fmla="*/ 6701453 w 8364538"/>
              <a:gd name="connsiteY22" fmla="*/ 6446393 h 6857998"/>
              <a:gd name="connsiteX23" fmla="*/ 6701453 w 8364538"/>
              <a:gd name="connsiteY23" fmla="*/ 6414268 h 6857998"/>
              <a:gd name="connsiteX24" fmla="*/ 6684132 w 8364538"/>
              <a:gd name="connsiteY24" fmla="*/ 6414827 h 6857998"/>
              <a:gd name="connsiteX25" fmla="*/ 6650607 w 8364538"/>
              <a:gd name="connsiteY25" fmla="*/ 6439409 h 6857998"/>
              <a:gd name="connsiteX26" fmla="*/ 6650607 w 8364538"/>
              <a:gd name="connsiteY26" fmla="*/ 6414268 h 6857998"/>
              <a:gd name="connsiteX27" fmla="*/ 6557305 w 8364538"/>
              <a:gd name="connsiteY27" fmla="*/ 6414268 h 6857998"/>
              <a:gd name="connsiteX28" fmla="*/ 6557305 w 8364538"/>
              <a:gd name="connsiteY28" fmla="*/ 6548919 h 6857998"/>
              <a:gd name="connsiteX29" fmla="*/ 6591947 w 8364538"/>
              <a:gd name="connsiteY29" fmla="*/ 6548919 h 6857998"/>
              <a:gd name="connsiteX30" fmla="*/ 6591947 w 8364538"/>
              <a:gd name="connsiteY30" fmla="*/ 6414268 h 6857998"/>
              <a:gd name="connsiteX31" fmla="*/ 7380565 w 8364538"/>
              <a:gd name="connsiteY31" fmla="*/ 6410920 h 6857998"/>
              <a:gd name="connsiteX32" fmla="*/ 7310445 w 8364538"/>
              <a:gd name="connsiteY32" fmla="*/ 6481599 h 6857998"/>
              <a:gd name="connsiteX33" fmla="*/ 7380565 w 8364538"/>
              <a:gd name="connsiteY33" fmla="*/ 6552278 h 6857998"/>
              <a:gd name="connsiteX34" fmla="*/ 7446773 w 8364538"/>
              <a:gd name="connsiteY34" fmla="*/ 6501715 h 6857998"/>
              <a:gd name="connsiteX35" fmla="*/ 7410177 w 8364538"/>
              <a:gd name="connsiteY35" fmla="*/ 6501715 h 6857998"/>
              <a:gd name="connsiteX36" fmla="*/ 7380288 w 8364538"/>
              <a:gd name="connsiteY36" fmla="*/ 6522666 h 6857998"/>
              <a:gd name="connsiteX37" fmla="*/ 7345928 w 8364538"/>
              <a:gd name="connsiteY37" fmla="*/ 6481599 h 6857998"/>
              <a:gd name="connsiteX38" fmla="*/ 7380288 w 8364538"/>
              <a:gd name="connsiteY38" fmla="*/ 6440809 h 6857998"/>
              <a:gd name="connsiteX39" fmla="*/ 7410177 w 8364538"/>
              <a:gd name="connsiteY39" fmla="*/ 6461483 h 6857998"/>
              <a:gd name="connsiteX40" fmla="*/ 7446773 w 8364538"/>
              <a:gd name="connsiteY40" fmla="*/ 6461483 h 6857998"/>
              <a:gd name="connsiteX41" fmla="*/ 7380565 w 8364538"/>
              <a:gd name="connsiteY41" fmla="*/ 6410920 h 6857998"/>
              <a:gd name="connsiteX42" fmla="*/ 7183341 w 8364538"/>
              <a:gd name="connsiteY42" fmla="*/ 6410915 h 6857998"/>
              <a:gd name="connsiteX43" fmla="*/ 7139761 w 8364538"/>
              <a:gd name="connsiteY43" fmla="*/ 6436897 h 6857998"/>
              <a:gd name="connsiteX44" fmla="*/ 7139761 w 8364538"/>
              <a:gd name="connsiteY44" fmla="*/ 6414268 h 6857998"/>
              <a:gd name="connsiteX45" fmla="*/ 7106796 w 8364538"/>
              <a:gd name="connsiteY45" fmla="*/ 6414268 h 6857998"/>
              <a:gd name="connsiteX46" fmla="*/ 7106796 w 8364538"/>
              <a:gd name="connsiteY46" fmla="*/ 6548920 h 6857998"/>
              <a:gd name="connsiteX47" fmla="*/ 7141715 w 8364538"/>
              <a:gd name="connsiteY47" fmla="*/ 6548920 h 6857998"/>
              <a:gd name="connsiteX48" fmla="*/ 7141715 w 8364538"/>
              <a:gd name="connsiteY48" fmla="*/ 6479358 h 6857998"/>
              <a:gd name="connsiteX49" fmla="*/ 7172445 w 8364538"/>
              <a:gd name="connsiteY49" fmla="*/ 6440527 h 6857998"/>
              <a:gd name="connsiteX50" fmla="*/ 7198704 w 8364538"/>
              <a:gd name="connsiteY50" fmla="*/ 6476005 h 6857998"/>
              <a:gd name="connsiteX51" fmla="*/ 7198704 w 8364538"/>
              <a:gd name="connsiteY51" fmla="*/ 6548920 h 6857998"/>
              <a:gd name="connsiteX52" fmla="*/ 7233623 w 8364538"/>
              <a:gd name="connsiteY52" fmla="*/ 6548920 h 6857998"/>
              <a:gd name="connsiteX53" fmla="*/ 7233623 w 8364538"/>
              <a:gd name="connsiteY53" fmla="*/ 6472933 h 6857998"/>
              <a:gd name="connsiteX54" fmla="*/ 7183341 w 8364538"/>
              <a:gd name="connsiteY54" fmla="*/ 6410915 h 6857998"/>
              <a:gd name="connsiteX55" fmla="*/ 7021314 w 8364538"/>
              <a:gd name="connsiteY55" fmla="*/ 6410915 h 6857998"/>
              <a:gd name="connsiteX56" fmla="*/ 6951194 w 8364538"/>
              <a:gd name="connsiteY56" fmla="*/ 6482712 h 6857998"/>
              <a:gd name="connsiteX57" fmla="*/ 7021032 w 8364538"/>
              <a:gd name="connsiteY57" fmla="*/ 6552273 h 6857998"/>
              <a:gd name="connsiteX58" fmla="*/ 7084727 w 8364538"/>
              <a:gd name="connsiteY58" fmla="*/ 6506458 h 6857998"/>
              <a:gd name="connsiteX59" fmla="*/ 7049526 w 8364538"/>
              <a:gd name="connsiteY59" fmla="*/ 6506458 h 6857998"/>
              <a:gd name="connsiteX60" fmla="*/ 7020750 w 8364538"/>
              <a:gd name="connsiteY60" fmla="*/ 6523779 h 6857998"/>
              <a:gd name="connsiteX61" fmla="*/ 6985831 w 8364538"/>
              <a:gd name="connsiteY61" fmla="*/ 6489977 h 6857998"/>
              <a:gd name="connsiteX62" fmla="*/ 7087240 w 8364538"/>
              <a:gd name="connsiteY62" fmla="*/ 6489977 h 6857998"/>
              <a:gd name="connsiteX63" fmla="*/ 7088635 w 8364538"/>
              <a:gd name="connsiteY63" fmla="*/ 6476846 h 6857998"/>
              <a:gd name="connsiteX64" fmla="*/ 7021314 w 8364538"/>
              <a:gd name="connsiteY64" fmla="*/ 6410915 h 6857998"/>
              <a:gd name="connsiteX65" fmla="*/ 6791965 w 8364538"/>
              <a:gd name="connsiteY65" fmla="*/ 6410915 h 6857998"/>
              <a:gd name="connsiteX66" fmla="*/ 6749221 w 8364538"/>
              <a:gd name="connsiteY66" fmla="*/ 6432425 h 6857998"/>
              <a:gd name="connsiteX67" fmla="*/ 6749221 w 8364538"/>
              <a:gd name="connsiteY67" fmla="*/ 6414268 h 6857998"/>
              <a:gd name="connsiteX68" fmla="*/ 6716256 w 8364538"/>
              <a:gd name="connsiteY68" fmla="*/ 6414268 h 6857998"/>
              <a:gd name="connsiteX69" fmla="*/ 6716256 w 8364538"/>
              <a:gd name="connsiteY69" fmla="*/ 6548920 h 6857998"/>
              <a:gd name="connsiteX70" fmla="*/ 6751175 w 8364538"/>
              <a:gd name="connsiteY70" fmla="*/ 6548920 h 6857998"/>
              <a:gd name="connsiteX71" fmla="*/ 6751175 w 8364538"/>
              <a:gd name="connsiteY71" fmla="*/ 6479358 h 6857998"/>
              <a:gd name="connsiteX72" fmla="*/ 6782182 w 8364538"/>
              <a:gd name="connsiteY72" fmla="*/ 6440527 h 6857998"/>
              <a:gd name="connsiteX73" fmla="*/ 6806764 w 8364538"/>
              <a:gd name="connsiteY73" fmla="*/ 6476005 h 6857998"/>
              <a:gd name="connsiteX74" fmla="*/ 6806764 w 8364538"/>
              <a:gd name="connsiteY74" fmla="*/ 6548920 h 6857998"/>
              <a:gd name="connsiteX75" fmla="*/ 6841683 w 8364538"/>
              <a:gd name="connsiteY75" fmla="*/ 6548920 h 6857998"/>
              <a:gd name="connsiteX76" fmla="*/ 6841683 w 8364538"/>
              <a:gd name="connsiteY76" fmla="*/ 6479358 h 6857998"/>
              <a:gd name="connsiteX77" fmla="*/ 6872972 w 8364538"/>
              <a:gd name="connsiteY77" fmla="*/ 6440527 h 6857998"/>
              <a:gd name="connsiteX78" fmla="*/ 6897276 w 8364538"/>
              <a:gd name="connsiteY78" fmla="*/ 6476005 h 6857998"/>
              <a:gd name="connsiteX79" fmla="*/ 6897276 w 8364538"/>
              <a:gd name="connsiteY79" fmla="*/ 6548920 h 6857998"/>
              <a:gd name="connsiteX80" fmla="*/ 6932195 w 8364538"/>
              <a:gd name="connsiteY80" fmla="*/ 6548920 h 6857998"/>
              <a:gd name="connsiteX81" fmla="*/ 6932195 w 8364538"/>
              <a:gd name="connsiteY81" fmla="*/ 6472933 h 6857998"/>
              <a:gd name="connsiteX82" fmla="*/ 6880242 w 8364538"/>
              <a:gd name="connsiteY82" fmla="*/ 6410915 h 6857998"/>
              <a:gd name="connsiteX83" fmla="*/ 6833868 w 8364538"/>
              <a:gd name="connsiteY83" fmla="*/ 6435220 h 6857998"/>
              <a:gd name="connsiteX84" fmla="*/ 6791965 w 8364538"/>
              <a:gd name="connsiteY84" fmla="*/ 6410915 h 6857998"/>
              <a:gd name="connsiteX85" fmla="*/ 6228964 w 8364538"/>
              <a:gd name="connsiteY85" fmla="*/ 6410915 h 6857998"/>
              <a:gd name="connsiteX86" fmla="*/ 6186220 w 8364538"/>
              <a:gd name="connsiteY86" fmla="*/ 6432425 h 6857998"/>
              <a:gd name="connsiteX87" fmla="*/ 6186220 w 8364538"/>
              <a:gd name="connsiteY87" fmla="*/ 6414268 h 6857998"/>
              <a:gd name="connsiteX88" fmla="*/ 6153255 w 8364538"/>
              <a:gd name="connsiteY88" fmla="*/ 6414268 h 6857998"/>
              <a:gd name="connsiteX89" fmla="*/ 6153255 w 8364538"/>
              <a:gd name="connsiteY89" fmla="*/ 6548920 h 6857998"/>
              <a:gd name="connsiteX90" fmla="*/ 6188174 w 8364538"/>
              <a:gd name="connsiteY90" fmla="*/ 6548920 h 6857998"/>
              <a:gd name="connsiteX91" fmla="*/ 6188174 w 8364538"/>
              <a:gd name="connsiteY91" fmla="*/ 6479358 h 6857998"/>
              <a:gd name="connsiteX92" fmla="*/ 6219181 w 8364538"/>
              <a:gd name="connsiteY92" fmla="*/ 6440527 h 6857998"/>
              <a:gd name="connsiteX93" fmla="*/ 6243763 w 8364538"/>
              <a:gd name="connsiteY93" fmla="*/ 6476005 h 6857998"/>
              <a:gd name="connsiteX94" fmla="*/ 6243763 w 8364538"/>
              <a:gd name="connsiteY94" fmla="*/ 6548920 h 6857998"/>
              <a:gd name="connsiteX95" fmla="*/ 6278682 w 8364538"/>
              <a:gd name="connsiteY95" fmla="*/ 6548920 h 6857998"/>
              <a:gd name="connsiteX96" fmla="*/ 6278682 w 8364538"/>
              <a:gd name="connsiteY96" fmla="*/ 6479358 h 6857998"/>
              <a:gd name="connsiteX97" fmla="*/ 6309971 w 8364538"/>
              <a:gd name="connsiteY97" fmla="*/ 6440527 h 6857998"/>
              <a:gd name="connsiteX98" fmla="*/ 6334275 w 8364538"/>
              <a:gd name="connsiteY98" fmla="*/ 6476005 h 6857998"/>
              <a:gd name="connsiteX99" fmla="*/ 6334275 w 8364538"/>
              <a:gd name="connsiteY99" fmla="*/ 6548920 h 6857998"/>
              <a:gd name="connsiteX100" fmla="*/ 6369195 w 8364538"/>
              <a:gd name="connsiteY100" fmla="*/ 6548920 h 6857998"/>
              <a:gd name="connsiteX101" fmla="*/ 6369195 w 8364538"/>
              <a:gd name="connsiteY101" fmla="*/ 6472933 h 6857998"/>
              <a:gd name="connsiteX102" fmla="*/ 6317241 w 8364538"/>
              <a:gd name="connsiteY102" fmla="*/ 6410915 h 6857998"/>
              <a:gd name="connsiteX103" fmla="*/ 6270867 w 8364538"/>
              <a:gd name="connsiteY103" fmla="*/ 6435220 h 6857998"/>
              <a:gd name="connsiteX104" fmla="*/ 6228964 w 8364538"/>
              <a:gd name="connsiteY104" fmla="*/ 6410915 h 6857998"/>
              <a:gd name="connsiteX105" fmla="*/ 6075601 w 8364538"/>
              <a:gd name="connsiteY105" fmla="*/ 6410915 h 6857998"/>
              <a:gd name="connsiteX106" fmla="*/ 6022525 w 8364538"/>
              <a:gd name="connsiteY106" fmla="*/ 6453377 h 6857998"/>
              <a:gd name="connsiteX107" fmla="*/ 6039287 w 8364538"/>
              <a:gd name="connsiteY107" fmla="*/ 6480476 h 6857998"/>
              <a:gd name="connsiteX108" fmla="*/ 6073371 w 8364538"/>
              <a:gd name="connsiteY108" fmla="*/ 6492490 h 6857998"/>
              <a:gd name="connsiteX109" fmla="*/ 6099629 w 8364538"/>
              <a:gd name="connsiteY109" fmla="*/ 6510370 h 6857998"/>
              <a:gd name="connsiteX110" fmla="*/ 6078955 w 8364538"/>
              <a:gd name="connsiteY110" fmla="*/ 6525178 h 6857998"/>
              <a:gd name="connsiteX111" fmla="*/ 6052696 w 8364538"/>
              <a:gd name="connsiteY111" fmla="*/ 6506181 h 6857998"/>
              <a:gd name="connsiteX112" fmla="*/ 6017777 w 8364538"/>
              <a:gd name="connsiteY112" fmla="*/ 6506181 h 6857998"/>
              <a:gd name="connsiteX113" fmla="*/ 6079514 w 8364538"/>
              <a:gd name="connsiteY113" fmla="*/ 6552273 h 6857998"/>
              <a:gd name="connsiteX114" fmla="*/ 6134266 w 8364538"/>
              <a:gd name="connsiteY114" fmla="*/ 6508416 h 6857998"/>
              <a:gd name="connsiteX115" fmla="*/ 6108562 w 8364538"/>
              <a:gd name="connsiteY115" fmla="*/ 6474328 h 6857998"/>
              <a:gd name="connsiteX116" fmla="*/ 6083698 w 8364538"/>
              <a:gd name="connsiteY116" fmla="*/ 6467067 h 6857998"/>
              <a:gd name="connsiteX117" fmla="*/ 6056322 w 8364538"/>
              <a:gd name="connsiteY117" fmla="*/ 6451146 h 6857998"/>
              <a:gd name="connsiteX118" fmla="*/ 6075319 w 8364538"/>
              <a:gd name="connsiteY118" fmla="*/ 6438014 h 6857998"/>
              <a:gd name="connsiteX119" fmla="*/ 6096553 w 8364538"/>
              <a:gd name="connsiteY119" fmla="*/ 6452541 h 6857998"/>
              <a:gd name="connsiteX120" fmla="*/ 6129236 w 8364538"/>
              <a:gd name="connsiteY120" fmla="*/ 6452541 h 6857998"/>
              <a:gd name="connsiteX121" fmla="*/ 6075601 w 8364538"/>
              <a:gd name="connsiteY121" fmla="*/ 6410915 h 6857998"/>
              <a:gd name="connsiteX122" fmla="*/ 7750085 w 8364538"/>
              <a:gd name="connsiteY122" fmla="*/ 6410876 h 6857998"/>
              <a:gd name="connsiteX123" fmla="*/ 7679212 w 8364538"/>
              <a:gd name="connsiteY123" fmla="*/ 6481749 h 6857998"/>
              <a:gd name="connsiteX124" fmla="*/ 7750085 w 8364538"/>
              <a:gd name="connsiteY124" fmla="*/ 6552628 h 6857998"/>
              <a:gd name="connsiteX125" fmla="*/ 7802155 w 8364538"/>
              <a:gd name="connsiteY125" fmla="*/ 6529718 h 6857998"/>
              <a:gd name="connsiteX126" fmla="*/ 7854226 w 8364538"/>
              <a:gd name="connsiteY126" fmla="*/ 6552628 h 6857998"/>
              <a:gd name="connsiteX127" fmla="*/ 7924292 w 8364538"/>
              <a:gd name="connsiteY127" fmla="*/ 6491912 h 6857998"/>
              <a:gd name="connsiteX128" fmla="*/ 7994359 w 8364538"/>
              <a:gd name="connsiteY128" fmla="*/ 6552628 h 6857998"/>
              <a:gd name="connsiteX129" fmla="*/ 8065232 w 8364538"/>
              <a:gd name="connsiteY129" fmla="*/ 6481754 h 6857998"/>
              <a:gd name="connsiteX130" fmla="*/ 7994359 w 8364538"/>
              <a:gd name="connsiteY130" fmla="*/ 6410876 h 6857998"/>
              <a:gd name="connsiteX131" fmla="*/ 7924292 w 8364538"/>
              <a:gd name="connsiteY131" fmla="*/ 6471592 h 6857998"/>
              <a:gd name="connsiteX132" fmla="*/ 7854226 w 8364538"/>
              <a:gd name="connsiteY132" fmla="*/ 6410876 h 6857998"/>
              <a:gd name="connsiteX133" fmla="*/ 7802155 w 8364538"/>
              <a:gd name="connsiteY133" fmla="*/ 6433786 h 6857998"/>
              <a:gd name="connsiteX134" fmla="*/ 7750085 w 8364538"/>
              <a:gd name="connsiteY134" fmla="*/ 6410876 h 6857998"/>
              <a:gd name="connsiteX135" fmla="*/ 7465216 w 8364538"/>
              <a:gd name="connsiteY135" fmla="*/ 6353368 h 6857998"/>
              <a:gd name="connsiteX136" fmla="*/ 7465216 w 8364538"/>
              <a:gd name="connsiteY136" fmla="*/ 6548920 h 6857998"/>
              <a:gd name="connsiteX137" fmla="*/ 7500135 w 8364538"/>
              <a:gd name="connsiteY137" fmla="*/ 6548920 h 6857998"/>
              <a:gd name="connsiteX138" fmla="*/ 7500135 w 8364538"/>
              <a:gd name="connsiteY138" fmla="*/ 6479359 h 6857998"/>
              <a:gd name="connsiteX139" fmla="*/ 7531142 w 8364538"/>
              <a:gd name="connsiteY139" fmla="*/ 6440527 h 6857998"/>
              <a:gd name="connsiteX140" fmla="*/ 7557124 w 8364538"/>
              <a:gd name="connsiteY140" fmla="*/ 6476005 h 6857998"/>
              <a:gd name="connsiteX141" fmla="*/ 7557124 w 8364538"/>
              <a:gd name="connsiteY141" fmla="*/ 6548920 h 6857998"/>
              <a:gd name="connsiteX142" fmla="*/ 7591766 w 8364538"/>
              <a:gd name="connsiteY142" fmla="*/ 6548920 h 6857998"/>
              <a:gd name="connsiteX143" fmla="*/ 7591766 w 8364538"/>
              <a:gd name="connsiteY143" fmla="*/ 6472934 h 6857998"/>
              <a:gd name="connsiteX144" fmla="*/ 7542038 w 8364538"/>
              <a:gd name="connsiteY144" fmla="*/ 6410915 h 6857998"/>
              <a:gd name="connsiteX145" fmla="*/ 7500135 w 8364538"/>
              <a:gd name="connsiteY145" fmla="*/ 6434938 h 6857998"/>
              <a:gd name="connsiteX146" fmla="*/ 7500135 w 8364538"/>
              <a:gd name="connsiteY146" fmla="*/ 6353368 h 6857998"/>
              <a:gd name="connsiteX147" fmla="*/ 7274135 w 8364538"/>
              <a:gd name="connsiteY147" fmla="*/ 6353368 h 6857998"/>
              <a:gd name="connsiteX148" fmla="*/ 7252625 w 8364538"/>
              <a:gd name="connsiteY148" fmla="*/ 6373202 h 6857998"/>
              <a:gd name="connsiteX149" fmla="*/ 7274135 w 8364538"/>
              <a:gd name="connsiteY149" fmla="*/ 6393317 h 6857998"/>
              <a:gd name="connsiteX150" fmla="*/ 7295928 w 8364538"/>
              <a:gd name="connsiteY150" fmla="*/ 6373202 h 6857998"/>
              <a:gd name="connsiteX151" fmla="*/ 7274135 w 8364538"/>
              <a:gd name="connsiteY151" fmla="*/ 6353368 h 6857998"/>
              <a:gd name="connsiteX152" fmla="*/ 6574344 w 8364538"/>
              <a:gd name="connsiteY152" fmla="*/ 6353368 h 6857998"/>
              <a:gd name="connsiteX153" fmla="*/ 6552834 w 8364538"/>
              <a:gd name="connsiteY153" fmla="*/ 6373202 h 6857998"/>
              <a:gd name="connsiteX154" fmla="*/ 6574344 w 8364538"/>
              <a:gd name="connsiteY154" fmla="*/ 6393317 h 6857998"/>
              <a:gd name="connsiteX155" fmla="*/ 6596137 w 8364538"/>
              <a:gd name="connsiteY155" fmla="*/ 6373202 h 6857998"/>
              <a:gd name="connsiteX156" fmla="*/ 6574344 w 8364538"/>
              <a:gd name="connsiteY156" fmla="*/ 6353368 h 6857998"/>
              <a:gd name="connsiteX157" fmla="*/ 6521546 w 8364538"/>
              <a:gd name="connsiteY157" fmla="*/ 6353368 h 6857998"/>
              <a:gd name="connsiteX158" fmla="*/ 6475730 w 8364538"/>
              <a:gd name="connsiteY158" fmla="*/ 6398624 h 6857998"/>
              <a:gd name="connsiteX159" fmla="*/ 6475730 w 8364538"/>
              <a:gd name="connsiteY159" fmla="*/ 6414269 h 6857998"/>
              <a:gd name="connsiteX160" fmla="*/ 6454497 w 8364538"/>
              <a:gd name="connsiteY160" fmla="*/ 6414269 h 6857998"/>
              <a:gd name="connsiteX161" fmla="*/ 6454497 w 8364538"/>
              <a:gd name="connsiteY161" fmla="*/ 6443040 h 6857998"/>
              <a:gd name="connsiteX162" fmla="*/ 6475730 w 8364538"/>
              <a:gd name="connsiteY162" fmla="*/ 6443040 h 6857998"/>
              <a:gd name="connsiteX163" fmla="*/ 6475730 w 8364538"/>
              <a:gd name="connsiteY163" fmla="*/ 6548915 h 6857998"/>
              <a:gd name="connsiteX164" fmla="*/ 6510649 w 8364538"/>
              <a:gd name="connsiteY164" fmla="*/ 6548915 h 6857998"/>
              <a:gd name="connsiteX165" fmla="*/ 6510649 w 8364538"/>
              <a:gd name="connsiteY165" fmla="*/ 6443040 h 6857998"/>
              <a:gd name="connsiteX166" fmla="*/ 6539144 w 8364538"/>
              <a:gd name="connsiteY166" fmla="*/ 6443040 h 6857998"/>
              <a:gd name="connsiteX167" fmla="*/ 6539144 w 8364538"/>
              <a:gd name="connsiteY167" fmla="*/ 6414269 h 6857998"/>
              <a:gd name="connsiteX168" fmla="*/ 6510649 w 8364538"/>
              <a:gd name="connsiteY168" fmla="*/ 6414269 h 6857998"/>
              <a:gd name="connsiteX169" fmla="*/ 6510649 w 8364538"/>
              <a:gd name="connsiteY169" fmla="*/ 6398624 h 6857998"/>
              <a:gd name="connsiteX170" fmla="*/ 6527130 w 8364538"/>
              <a:gd name="connsiteY170" fmla="*/ 6382703 h 6857998"/>
              <a:gd name="connsiteX171" fmla="*/ 6539144 w 8364538"/>
              <a:gd name="connsiteY171" fmla="*/ 6382703 h 6857998"/>
              <a:gd name="connsiteX172" fmla="*/ 6539144 w 8364538"/>
              <a:gd name="connsiteY172" fmla="*/ 6353368 h 6857998"/>
              <a:gd name="connsiteX173" fmla="*/ 5966368 w 8364538"/>
              <a:gd name="connsiteY173" fmla="*/ 6353368 h 6857998"/>
              <a:gd name="connsiteX174" fmla="*/ 5966368 w 8364538"/>
              <a:gd name="connsiteY174" fmla="*/ 6432708 h 6857998"/>
              <a:gd name="connsiteX175" fmla="*/ 5923906 w 8364538"/>
              <a:gd name="connsiteY175" fmla="*/ 6410915 h 6857998"/>
              <a:gd name="connsiteX176" fmla="*/ 5860493 w 8364538"/>
              <a:gd name="connsiteY176" fmla="*/ 6481312 h 6857998"/>
              <a:gd name="connsiteX177" fmla="*/ 5923906 w 8364538"/>
              <a:gd name="connsiteY177" fmla="*/ 6552268 h 6857998"/>
              <a:gd name="connsiteX178" fmla="*/ 5966368 w 8364538"/>
              <a:gd name="connsiteY178" fmla="*/ 6529640 h 6857998"/>
              <a:gd name="connsiteX179" fmla="*/ 5966091 w 8364538"/>
              <a:gd name="connsiteY179" fmla="*/ 6548915 h 6857998"/>
              <a:gd name="connsiteX180" fmla="*/ 6001292 w 8364538"/>
              <a:gd name="connsiteY180" fmla="*/ 6548915 h 6857998"/>
              <a:gd name="connsiteX181" fmla="*/ 6001292 w 8364538"/>
              <a:gd name="connsiteY181" fmla="*/ 6353368 h 6857998"/>
              <a:gd name="connsiteX182" fmla="*/ 0 w 8364538"/>
              <a:gd name="connsiteY182" fmla="*/ 0 h 6857998"/>
              <a:gd name="connsiteX183" fmla="*/ 8364538 w 8364538"/>
              <a:gd name="connsiteY183" fmla="*/ 0 h 6857998"/>
              <a:gd name="connsiteX184" fmla="*/ 8364538 w 8364538"/>
              <a:gd name="connsiteY184" fmla="*/ 6857998 h 6857998"/>
              <a:gd name="connsiteX185" fmla="*/ 0 w 8364538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8364538" h="6857998">
                <a:moveTo>
                  <a:pt x="6391273" y="6463991"/>
                </a:moveTo>
                <a:lnTo>
                  <a:pt x="6391273" y="6493321"/>
                </a:lnTo>
                <a:lnTo>
                  <a:pt x="6453102" y="6493321"/>
                </a:lnTo>
                <a:lnTo>
                  <a:pt x="6453102" y="6463991"/>
                </a:lnTo>
                <a:close/>
                <a:moveTo>
                  <a:pt x="5931449" y="6441363"/>
                </a:moveTo>
                <a:cubicBezTo>
                  <a:pt x="5954354" y="6441363"/>
                  <a:pt x="5966927" y="6458402"/>
                  <a:pt x="5966927" y="6481589"/>
                </a:cubicBezTo>
                <a:cubicBezTo>
                  <a:pt x="5966927" y="6503941"/>
                  <a:pt x="5955195" y="6521820"/>
                  <a:pt x="5931449" y="6521820"/>
                </a:cubicBezTo>
                <a:cubicBezTo>
                  <a:pt x="5908821" y="6521820"/>
                  <a:pt x="5895689" y="6504499"/>
                  <a:pt x="5895689" y="6481312"/>
                </a:cubicBezTo>
                <a:cubicBezTo>
                  <a:pt x="5895689" y="6458684"/>
                  <a:pt x="5908821" y="6441363"/>
                  <a:pt x="5931449" y="6441363"/>
                </a:cubicBezTo>
                <a:close/>
                <a:moveTo>
                  <a:pt x="7021314" y="6439132"/>
                </a:moveTo>
                <a:cubicBezTo>
                  <a:pt x="7036676" y="6439132"/>
                  <a:pt x="7052044" y="6448629"/>
                  <a:pt x="7053439" y="6468185"/>
                </a:cubicBezTo>
                <a:lnTo>
                  <a:pt x="6986395" y="6468185"/>
                </a:lnTo>
                <a:cubicBezTo>
                  <a:pt x="6989748" y="6447793"/>
                  <a:pt x="7005952" y="6439132"/>
                  <a:pt x="7021314" y="6439132"/>
                </a:cubicBezTo>
                <a:close/>
                <a:moveTo>
                  <a:pt x="7256815" y="6414268"/>
                </a:moveTo>
                <a:lnTo>
                  <a:pt x="7256815" y="6548919"/>
                </a:lnTo>
                <a:lnTo>
                  <a:pt x="7291457" y="6548919"/>
                </a:lnTo>
                <a:lnTo>
                  <a:pt x="7291457" y="6414268"/>
                </a:lnTo>
                <a:close/>
                <a:moveTo>
                  <a:pt x="6617642" y="6414268"/>
                </a:moveTo>
                <a:lnTo>
                  <a:pt x="6617642" y="6548919"/>
                </a:lnTo>
                <a:lnTo>
                  <a:pt x="6652284" y="6548919"/>
                </a:lnTo>
                <a:lnTo>
                  <a:pt x="6652284" y="6488296"/>
                </a:lnTo>
                <a:cubicBezTo>
                  <a:pt x="6652284" y="6462596"/>
                  <a:pt x="6665975" y="6446393"/>
                  <a:pt x="6688044" y="6446393"/>
                </a:cubicBezTo>
                <a:lnTo>
                  <a:pt x="6701453" y="6446393"/>
                </a:lnTo>
                <a:lnTo>
                  <a:pt x="6701453" y="6414268"/>
                </a:lnTo>
                <a:cubicBezTo>
                  <a:pt x="6695864" y="6414268"/>
                  <a:pt x="6688044" y="6414545"/>
                  <a:pt x="6684132" y="6414827"/>
                </a:cubicBezTo>
                <a:cubicBezTo>
                  <a:pt x="6670441" y="6415945"/>
                  <a:pt x="6659268" y="6424046"/>
                  <a:pt x="6650607" y="6439409"/>
                </a:cubicBezTo>
                <a:lnTo>
                  <a:pt x="6650607" y="6414268"/>
                </a:lnTo>
                <a:close/>
                <a:moveTo>
                  <a:pt x="6557305" y="6414268"/>
                </a:moveTo>
                <a:lnTo>
                  <a:pt x="6557305" y="6548919"/>
                </a:lnTo>
                <a:lnTo>
                  <a:pt x="6591947" y="6548919"/>
                </a:lnTo>
                <a:lnTo>
                  <a:pt x="6591947" y="6414268"/>
                </a:lnTo>
                <a:close/>
                <a:moveTo>
                  <a:pt x="7380565" y="6410920"/>
                </a:moveTo>
                <a:cubicBezTo>
                  <a:pt x="7338103" y="6410920"/>
                  <a:pt x="7310445" y="6442768"/>
                  <a:pt x="7310445" y="6481599"/>
                </a:cubicBezTo>
                <a:cubicBezTo>
                  <a:pt x="7310445" y="6520707"/>
                  <a:pt x="7337821" y="6552278"/>
                  <a:pt x="7380565" y="6552278"/>
                </a:cubicBezTo>
                <a:cubicBezTo>
                  <a:pt x="7417997" y="6552278"/>
                  <a:pt x="7440625" y="6530209"/>
                  <a:pt x="7446773" y="6501715"/>
                </a:cubicBezTo>
                <a:lnTo>
                  <a:pt x="7410177" y="6501715"/>
                </a:lnTo>
                <a:cubicBezTo>
                  <a:pt x="7405706" y="6516241"/>
                  <a:pt x="7394533" y="6522666"/>
                  <a:pt x="7380288" y="6522666"/>
                </a:cubicBezTo>
                <a:cubicBezTo>
                  <a:pt x="7360173" y="6522666"/>
                  <a:pt x="7345928" y="6505627"/>
                  <a:pt x="7345928" y="6481599"/>
                </a:cubicBezTo>
                <a:cubicBezTo>
                  <a:pt x="7345928" y="6458407"/>
                  <a:pt x="7359060" y="6440809"/>
                  <a:pt x="7380288" y="6440809"/>
                </a:cubicBezTo>
                <a:cubicBezTo>
                  <a:pt x="7394815" y="6440809"/>
                  <a:pt x="7405988" y="6447793"/>
                  <a:pt x="7410177" y="6461483"/>
                </a:cubicBezTo>
                <a:lnTo>
                  <a:pt x="7446773" y="6461483"/>
                </a:lnTo>
                <a:cubicBezTo>
                  <a:pt x="7439512" y="6427123"/>
                  <a:pt x="7412131" y="6410920"/>
                  <a:pt x="7380565" y="6410920"/>
                </a:cubicBezTo>
                <a:close/>
                <a:moveTo>
                  <a:pt x="7183341" y="6410915"/>
                </a:moveTo>
                <a:cubicBezTo>
                  <a:pt x="7164625" y="6410915"/>
                  <a:pt x="7147863" y="6420970"/>
                  <a:pt x="7139761" y="6436897"/>
                </a:cubicBezTo>
                <a:lnTo>
                  <a:pt x="7139761" y="6414268"/>
                </a:lnTo>
                <a:lnTo>
                  <a:pt x="7106796" y="6414268"/>
                </a:lnTo>
                <a:lnTo>
                  <a:pt x="7106796" y="6548920"/>
                </a:lnTo>
                <a:lnTo>
                  <a:pt x="7141715" y="6548920"/>
                </a:lnTo>
                <a:lnTo>
                  <a:pt x="7141715" y="6479358"/>
                </a:lnTo>
                <a:cubicBezTo>
                  <a:pt x="7141715" y="6455612"/>
                  <a:pt x="7153447" y="6440527"/>
                  <a:pt x="7172445" y="6440527"/>
                </a:cubicBezTo>
                <a:cubicBezTo>
                  <a:pt x="7188648" y="6440527"/>
                  <a:pt x="7198704" y="6454218"/>
                  <a:pt x="7198704" y="6476005"/>
                </a:cubicBezTo>
                <a:lnTo>
                  <a:pt x="7198704" y="6548920"/>
                </a:lnTo>
                <a:lnTo>
                  <a:pt x="7233623" y="6548920"/>
                </a:lnTo>
                <a:lnTo>
                  <a:pt x="7233623" y="6472933"/>
                </a:lnTo>
                <a:cubicBezTo>
                  <a:pt x="7233627" y="6440527"/>
                  <a:pt x="7222731" y="6410915"/>
                  <a:pt x="7183341" y="6410915"/>
                </a:cubicBezTo>
                <a:close/>
                <a:moveTo>
                  <a:pt x="7021314" y="6410915"/>
                </a:moveTo>
                <a:cubicBezTo>
                  <a:pt x="6976340" y="6410915"/>
                  <a:pt x="6951194" y="6443599"/>
                  <a:pt x="6951194" y="6482712"/>
                </a:cubicBezTo>
                <a:cubicBezTo>
                  <a:pt x="6951194" y="6522938"/>
                  <a:pt x="6978570" y="6552273"/>
                  <a:pt x="7021032" y="6552273"/>
                </a:cubicBezTo>
                <a:cubicBezTo>
                  <a:pt x="7047014" y="6552273"/>
                  <a:pt x="7074108" y="6539423"/>
                  <a:pt x="7084727" y="6506458"/>
                </a:cubicBezTo>
                <a:lnTo>
                  <a:pt x="7049526" y="6506458"/>
                </a:lnTo>
                <a:cubicBezTo>
                  <a:pt x="7044219" y="6517354"/>
                  <a:pt x="7033605" y="6523779"/>
                  <a:pt x="7020750" y="6523779"/>
                </a:cubicBezTo>
                <a:cubicBezTo>
                  <a:pt x="7003711" y="6523779"/>
                  <a:pt x="6986949" y="6512883"/>
                  <a:pt x="6985831" y="6489977"/>
                </a:cubicBezTo>
                <a:lnTo>
                  <a:pt x="7087240" y="6489977"/>
                </a:lnTo>
                <a:cubicBezTo>
                  <a:pt x="7088076" y="6486624"/>
                  <a:pt x="7088635" y="6479640"/>
                  <a:pt x="7088635" y="6476846"/>
                </a:cubicBezTo>
                <a:cubicBezTo>
                  <a:pt x="7088640" y="6438850"/>
                  <a:pt x="7059869" y="6410915"/>
                  <a:pt x="7021314" y="6410915"/>
                </a:cubicBezTo>
                <a:close/>
                <a:moveTo>
                  <a:pt x="6791965" y="6410915"/>
                </a:moveTo>
                <a:cubicBezTo>
                  <a:pt x="6774926" y="6410915"/>
                  <a:pt x="6758441" y="6419294"/>
                  <a:pt x="6749221" y="6432425"/>
                </a:cubicBezTo>
                <a:lnTo>
                  <a:pt x="6749221" y="6414268"/>
                </a:lnTo>
                <a:lnTo>
                  <a:pt x="6716256" y="6414268"/>
                </a:lnTo>
                <a:lnTo>
                  <a:pt x="6716256" y="6548920"/>
                </a:lnTo>
                <a:lnTo>
                  <a:pt x="6751175" y="6548920"/>
                </a:lnTo>
                <a:lnTo>
                  <a:pt x="6751175" y="6479358"/>
                </a:lnTo>
                <a:cubicBezTo>
                  <a:pt x="6751175" y="6455612"/>
                  <a:pt x="6763189" y="6440527"/>
                  <a:pt x="6782182" y="6440527"/>
                </a:cubicBezTo>
                <a:cubicBezTo>
                  <a:pt x="6797267" y="6440527"/>
                  <a:pt x="6806764" y="6454218"/>
                  <a:pt x="6806764" y="6476005"/>
                </a:cubicBezTo>
                <a:lnTo>
                  <a:pt x="6806764" y="6548920"/>
                </a:lnTo>
                <a:lnTo>
                  <a:pt x="6841683" y="6548920"/>
                </a:lnTo>
                <a:lnTo>
                  <a:pt x="6841683" y="6479358"/>
                </a:lnTo>
                <a:cubicBezTo>
                  <a:pt x="6841683" y="6455612"/>
                  <a:pt x="6853697" y="6440527"/>
                  <a:pt x="6872972" y="6440527"/>
                </a:cubicBezTo>
                <a:cubicBezTo>
                  <a:pt x="6887775" y="6440527"/>
                  <a:pt x="6897276" y="6454218"/>
                  <a:pt x="6897276" y="6476005"/>
                </a:cubicBezTo>
                <a:lnTo>
                  <a:pt x="6897276" y="6548920"/>
                </a:lnTo>
                <a:lnTo>
                  <a:pt x="6932195" y="6548920"/>
                </a:lnTo>
                <a:lnTo>
                  <a:pt x="6932195" y="6472933"/>
                </a:lnTo>
                <a:cubicBezTo>
                  <a:pt x="6932200" y="6434938"/>
                  <a:pt x="6912085" y="6410915"/>
                  <a:pt x="6880242" y="6410915"/>
                </a:cubicBezTo>
                <a:cubicBezTo>
                  <a:pt x="6860967" y="6410915"/>
                  <a:pt x="6843087" y="6420411"/>
                  <a:pt x="6833868" y="6435220"/>
                </a:cubicBezTo>
                <a:cubicBezTo>
                  <a:pt x="6825489" y="6420416"/>
                  <a:pt x="6809286" y="6410915"/>
                  <a:pt x="6791965" y="6410915"/>
                </a:cubicBezTo>
                <a:close/>
                <a:moveTo>
                  <a:pt x="6228964" y="6410915"/>
                </a:moveTo>
                <a:cubicBezTo>
                  <a:pt x="6211925" y="6410915"/>
                  <a:pt x="6195440" y="6419294"/>
                  <a:pt x="6186220" y="6432425"/>
                </a:cubicBezTo>
                <a:lnTo>
                  <a:pt x="6186220" y="6414268"/>
                </a:lnTo>
                <a:lnTo>
                  <a:pt x="6153255" y="6414268"/>
                </a:lnTo>
                <a:lnTo>
                  <a:pt x="6153255" y="6548920"/>
                </a:lnTo>
                <a:lnTo>
                  <a:pt x="6188174" y="6548920"/>
                </a:lnTo>
                <a:lnTo>
                  <a:pt x="6188174" y="6479358"/>
                </a:lnTo>
                <a:cubicBezTo>
                  <a:pt x="6188174" y="6455612"/>
                  <a:pt x="6200188" y="6440527"/>
                  <a:pt x="6219181" y="6440527"/>
                </a:cubicBezTo>
                <a:cubicBezTo>
                  <a:pt x="6234266" y="6440527"/>
                  <a:pt x="6243763" y="6454218"/>
                  <a:pt x="6243763" y="6476005"/>
                </a:cubicBezTo>
                <a:lnTo>
                  <a:pt x="6243763" y="6548920"/>
                </a:lnTo>
                <a:lnTo>
                  <a:pt x="6278682" y="6548920"/>
                </a:lnTo>
                <a:lnTo>
                  <a:pt x="6278682" y="6479358"/>
                </a:lnTo>
                <a:cubicBezTo>
                  <a:pt x="6278682" y="6455612"/>
                  <a:pt x="6290696" y="6440527"/>
                  <a:pt x="6309971" y="6440527"/>
                </a:cubicBezTo>
                <a:cubicBezTo>
                  <a:pt x="6324779" y="6440527"/>
                  <a:pt x="6334275" y="6454218"/>
                  <a:pt x="6334275" y="6476005"/>
                </a:cubicBezTo>
                <a:lnTo>
                  <a:pt x="6334275" y="6548920"/>
                </a:lnTo>
                <a:lnTo>
                  <a:pt x="6369195" y="6548920"/>
                </a:lnTo>
                <a:lnTo>
                  <a:pt x="6369195" y="6472933"/>
                </a:lnTo>
                <a:cubicBezTo>
                  <a:pt x="6369204" y="6434938"/>
                  <a:pt x="6349089" y="6410915"/>
                  <a:pt x="6317241" y="6410915"/>
                </a:cubicBezTo>
                <a:cubicBezTo>
                  <a:pt x="6297966" y="6410915"/>
                  <a:pt x="6280086" y="6420411"/>
                  <a:pt x="6270867" y="6435220"/>
                </a:cubicBezTo>
                <a:cubicBezTo>
                  <a:pt x="6262488" y="6420416"/>
                  <a:pt x="6246285" y="6410915"/>
                  <a:pt x="6228964" y="6410915"/>
                </a:cubicBezTo>
                <a:close/>
                <a:moveTo>
                  <a:pt x="6075601" y="6410915"/>
                </a:moveTo>
                <a:cubicBezTo>
                  <a:pt x="6042918" y="6410915"/>
                  <a:pt x="6022525" y="6427395"/>
                  <a:pt x="6022525" y="6453377"/>
                </a:cubicBezTo>
                <a:cubicBezTo>
                  <a:pt x="6022525" y="6465950"/>
                  <a:pt x="6029232" y="6474887"/>
                  <a:pt x="6039287" y="6480476"/>
                </a:cubicBezTo>
                <a:cubicBezTo>
                  <a:pt x="6050742" y="6486901"/>
                  <a:pt x="6063869" y="6490254"/>
                  <a:pt x="6073371" y="6492490"/>
                </a:cubicBezTo>
                <a:cubicBezTo>
                  <a:pt x="6097394" y="6498079"/>
                  <a:pt x="6099629" y="6503386"/>
                  <a:pt x="6099629" y="6510370"/>
                </a:cubicBezTo>
                <a:cubicBezTo>
                  <a:pt x="6099629" y="6519589"/>
                  <a:pt x="6091528" y="6525178"/>
                  <a:pt x="6078955" y="6525178"/>
                </a:cubicBezTo>
                <a:cubicBezTo>
                  <a:pt x="6064987" y="6525178"/>
                  <a:pt x="6054932" y="6517913"/>
                  <a:pt x="6052696" y="6506181"/>
                </a:cubicBezTo>
                <a:lnTo>
                  <a:pt x="6017777" y="6506181"/>
                </a:lnTo>
                <a:cubicBezTo>
                  <a:pt x="6021130" y="6534398"/>
                  <a:pt x="6044876" y="6552273"/>
                  <a:pt x="6079514" y="6552273"/>
                </a:cubicBezTo>
                <a:cubicBezTo>
                  <a:pt x="6113038" y="6552273"/>
                  <a:pt x="6134266" y="6535234"/>
                  <a:pt x="6134266" y="6508416"/>
                </a:cubicBezTo>
                <a:cubicBezTo>
                  <a:pt x="6134261" y="6490813"/>
                  <a:pt x="6124765" y="6479635"/>
                  <a:pt x="6108562" y="6474328"/>
                </a:cubicBezTo>
                <a:cubicBezTo>
                  <a:pt x="6100460" y="6471534"/>
                  <a:pt x="6093199" y="6469298"/>
                  <a:pt x="6083698" y="6467067"/>
                </a:cubicBezTo>
                <a:cubicBezTo>
                  <a:pt x="6074202" y="6464832"/>
                  <a:pt x="6056322" y="6462878"/>
                  <a:pt x="6056322" y="6451146"/>
                </a:cubicBezTo>
                <a:cubicBezTo>
                  <a:pt x="6056322" y="6443044"/>
                  <a:pt x="6063583" y="6438014"/>
                  <a:pt x="6075319" y="6438014"/>
                </a:cubicBezTo>
                <a:cubicBezTo>
                  <a:pt x="6086774" y="6438014"/>
                  <a:pt x="6094876" y="6443603"/>
                  <a:pt x="6096553" y="6452541"/>
                </a:cubicBezTo>
                <a:lnTo>
                  <a:pt x="6129236" y="6452541"/>
                </a:lnTo>
                <a:cubicBezTo>
                  <a:pt x="6125883" y="6426841"/>
                  <a:pt x="6105213" y="6410915"/>
                  <a:pt x="6075601" y="6410915"/>
                </a:cubicBezTo>
                <a:close/>
                <a:moveTo>
                  <a:pt x="7750085" y="6410876"/>
                </a:moveTo>
                <a:cubicBezTo>
                  <a:pt x="7710943" y="6410876"/>
                  <a:pt x="7679212" y="6442607"/>
                  <a:pt x="7679212" y="6481749"/>
                </a:cubicBezTo>
                <a:cubicBezTo>
                  <a:pt x="7679212" y="6520892"/>
                  <a:pt x="7710938" y="6552628"/>
                  <a:pt x="7750085" y="6552628"/>
                </a:cubicBezTo>
                <a:cubicBezTo>
                  <a:pt x="7770702" y="6552628"/>
                  <a:pt x="7789208" y="6543768"/>
                  <a:pt x="7802155" y="6529718"/>
                </a:cubicBezTo>
                <a:cubicBezTo>
                  <a:pt x="7815107" y="6543773"/>
                  <a:pt x="7833609" y="6552628"/>
                  <a:pt x="7854226" y="6552628"/>
                </a:cubicBezTo>
                <a:cubicBezTo>
                  <a:pt x="7889908" y="6552628"/>
                  <a:pt x="7919350" y="6526228"/>
                  <a:pt x="7924292" y="6491912"/>
                </a:cubicBezTo>
                <a:cubicBezTo>
                  <a:pt x="7929230" y="6526228"/>
                  <a:pt x="7958672" y="6552628"/>
                  <a:pt x="7994359" y="6552628"/>
                </a:cubicBezTo>
                <a:cubicBezTo>
                  <a:pt x="8033501" y="6552628"/>
                  <a:pt x="8065232" y="6520897"/>
                  <a:pt x="8065232" y="6481754"/>
                </a:cubicBezTo>
                <a:cubicBezTo>
                  <a:pt x="8065232" y="6442612"/>
                  <a:pt x="8033501" y="6410876"/>
                  <a:pt x="7994359" y="6410876"/>
                </a:cubicBezTo>
                <a:cubicBezTo>
                  <a:pt x="7958672" y="6410876"/>
                  <a:pt x="7929230" y="6437276"/>
                  <a:pt x="7924292" y="6471592"/>
                </a:cubicBezTo>
                <a:cubicBezTo>
                  <a:pt x="7919354" y="6437276"/>
                  <a:pt x="7889912" y="6410876"/>
                  <a:pt x="7854226" y="6410876"/>
                </a:cubicBezTo>
                <a:cubicBezTo>
                  <a:pt x="7833609" y="6410876"/>
                  <a:pt x="7815103" y="6419736"/>
                  <a:pt x="7802155" y="6433786"/>
                </a:cubicBezTo>
                <a:cubicBezTo>
                  <a:pt x="7789204" y="6419731"/>
                  <a:pt x="7770702" y="6410876"/>
                  <a:pt x="7750085" y="6410876"/>
                </a:cubicBezTo>
                <a:close/>
                <a:moveTo>
                  <a:pt x="7465216" y="6353368"/>
                </a:moveTo>
                <a:lnTo>
                  <a:pt x="7465216" y="6548920"/>
                </a:lnTo>
                <a:lnTo>
                  <a:pt x="7500135" y="6548920"/>
                </a:lnTo>
                <a:lnTo>
                  <a:pt x="7500135" y="6479359"/>
                </a:lnTo>
                <a:cubicBezTo>
                  <a:pt x="7500135" y="6455613"/>
                  <a:pt x="7512149" y="6440527"/>
                  <a:pt x="7531142" y="6440527"/>
                </a:cubicBezTo>
                <a:cubicBezTo>
                  <a:pt x="7552652" y="6440527"/>
                  <a:pt x="7557124" y="6454495"/>
                  <a:pt x="7557124" y="6476005"/>
                </a:cubicBezTo>
                <a:lnTo>
                  <a:pt x="7557124" y="6548920"/>
                </a:lnTo>
                <a:lnTo>
                  <a:pt x="7591766" y="6548920"/>
                </a:lnTo>
                <a:lnTo>
                  <a:pt x="7591766" y="6472934"/>
                </a:lnTo>
                <a:cubicBezTo>
                  <a:pt x="7591761" y="6440527"/>
                  <a:pt x="7581428" y="6410915"/>
                  <a:pt x="7542038" y="6410915"/>
                </a:cubicBezTo>
                <a:cubicBezTo>
                  <a:pt x="7525558" y="6410915"/>
                  <a:pt x="7509355" y="6420135"/>
                  <a:pt x="7500135" y="6434938"/>
                </a:cubicBezTo>
                <a:lnTo>
                  <a:pt x="7500135" y="6353368"/>
                </a:lnTo>
                <a:close/>
                <a:moveTo>
                  <a:pt x="7274135" y="6353368"/>
                </a:moveTo>
                <a:cubicBezTo>
                  <a:pt x="7263798" y="6353368"/>
                  <a:pt x="7252625" y="6359793"/>
                  <a:pt x="7252625" y="6373202"/>
                </a:cubicBezTo>
                <a:cubicBezTo>
                  <a:pt x="7252625" y="6386052"/>
                  <a:pt x="7263239" y="6393317"/>
                  <a:pt x="7274135" y="6393317"/>
                </a:cubicBezTo>
                <a:cubicBezTo>
                  <a:pt x="7286985" y="6393317"/>
                  <a:pt x="7295928" y="6384098"/>
                  <a:pt x="7295928" y="6373202"/>
                </a:cubicBezTo>
                <a:cubicBezTo>
                  <a:pt x="7295923" y="6361188"/>
                  <a:pt x="7286144" y="6353368"/>
                  <a:pt x="7274135" y="6353368"/>
                </a:cubicBezTo>
                <a:close/>
                <a:moveTo>
                  <a:pt x="6574344" y="6353368"/>
                </a:moveTo>
                <a:cubicBezTo>
                  <a:pt x="6562889" y="6353368"/>
                  <a:pt x="6552834" y="6360629"/>
                  <a:pt x="6552834" y="6373202"/>
                </a:cubicBezTo>
                <a:cubicBezTo>
                  <a:pt x="6552834" y="6385216"/>
                  <a:pt x="6562612" y="6393317"/>
                  <a:pt x="6574344" y="6393317"/>
                </a:cubicBezTo>
                <a:cubicBezTo>
                  <a:pt x="6587753" y="6393317"/>
                  <a:pt x="6596137" y="6383539"/>
                  <a:pt x="6596137" y="6373202"/>
                </a:cubicBezTo>
                <a:cubicBezTo>
                  <a:pt x="6596132" y="6361470"/>
                  <a:pt x="6586635" y="6353368"/>
                  <a:pt x="6574344" y="6353368"/>
                </a:cubicBezTo>
                <a:close/>
                <a:moveTo>
                  <a:pt x="6521546" y="6353368"/>
                </a:moveTo>
                <a:cubicBezTo>
                  <a:pt x="6493328" y="6353368"/>
                  <a:pt x="6475730" y="6370689"/>
                  <a:pt x="6475730" y="6398624"/>
                </a:cubicBezTo>
                <a:lnTo>
                  <a:pt x="6475730" y="6414269"/>
                </a:lnTo>
                <a:lnTo>
                  <a:pt x="6454497" y="6414269"/>
                </a:lnTo>
                <a:lnTo>
                  <a:pt x="6454497" y="6443040"/>
                </a:lnTo>
                <a:lnTo>
                  <a:pt x="6475730" y="6443040"/>
                </a:lnTo>
                <a:lnTo>
                  <a:pt x="6475730" y="6548915"/>
                </a:lnTo>
                <a:lnTo>
                  <a:pt x="6510649" y="6548915"/>
                </a:lnTo>
                <a:lnTo>
                  <a:pt x="6510649" y="6443040"/>
                </a:lnTo>
                <a:lnTo>
                  <a:pt x="6539144" y="6443040"/>
                </a:lnTo>
                <a:lnTo>
                  <a:pt x="6539144" y="6414269"/>
                </a:lnTo>
                <a:lnTo>
                  <a:pt x="6510649" y="6414269"/>
                </a:lnTo>
                <a:lnTo>
                  <a:pt x="6510649" y="6398624"/>
                </a:lnTo>
                <a:cubicBezTo>
                  <a:pt x="6510649" y="6388846"/>
                  <a:pt x="6517074" y="6382703"/>
                  <a:pt x="6527130" y="6382703"/>
                </a:cubicBezTo>
                <a:lnTo>
                  <a:pt x="6539144" y="6382703"/>
                </a:lnTo>
                <a:lnTo>
                  <a:pt x="6539144" y="6353368"/>
                </a:lnTo>
                <a:close/>
                <a:moveTo>
                  <a:pt x="5966368" y="6353368"/>
                </a:moveTo>
                <a:lnTo>
                  <a:pt x="5966368" y="6432708"/>
                </a:lnTo>
                <a:cubicBezTo>
                  <a:pt x="5955754" y="6417345"/>
                  <a:pt x="5941786" y="6410915"/>
                  <a:pt x="5923906" y="6410915"/>
                </a:cubicBezTo>
                <a:cubicBezTo>
                  <a:pt x="5885916" y="6410915"/>
                  <a:pt x="5860493" y="6440804"/>
                  <a:pt x="5860493" y="6481312"/>
                </a:cubicBezTo>
                <a:cubicBezTo>
                  <a:pt x="5860493" y="6526287"/>
                  <a:pt x="5889546" y="6552268"/>
                  <a:pt x="5923906" y="6552268"/>
                </a:cubicBezTo>
                <a:cubicBezTo>
                  <a:pt x="5944858" y="6552268"/>
                  <a:pt x="5956590" y="6543331"/>
                  <a:pt x="5966368" y="6529640"/>
                </a:cubicBezTo>
                <a:lnTo>
                  <a:pt x="5966091" y="6548915"/>
                </a:lnTo>
                <a:lnTo>
                  <a:pt x="6001292" y="6548915"/>
                </a:lnTo>
                <a:lnTo>
                  <a:pt x="6001292" y="6353368"/>
                </a:lnTo>
                <a:close/>
                <a:moveTo>
                  <a:pt x="0" y="0"/>
                </a:moveTo>
                <a:lnTo>
                  <a:pt x="8364538" y="0"/>
                </a:lnTo>
                <a:lnTo>
                  <a:pt x="8364538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980303D-2BCE-0698-575A-56A126A51B8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2541537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A5D06DE-CCF0-4876-2686-89D74E997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1342800"/>
            <a:ext cx="2541538" cy="288767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F1DB779-682F-2FD6-7AF2-48F7CA1063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401" y="1797803"/>
            <a:ext cx="2541538" cy="3840996"/>
          </a:xfrm>
        </p:spPr>
        <p:txBody>
          <a:bodyPr/>
          <a:lstStyle>
            <a:lvl1pPr>
              <a:defRPr sz="13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</a:t>
            </a:r>
            <a:endParaRPr lang="en-GB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8C496D1-9E48-1BDD-88FA-B60779E04E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10DD387-5C28-0876-21A6-9D2FFA07E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D4B62432-C040-F60A-C7E8-B0FCD3736CD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9804601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quote blue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A36F0-1D0F-8505-9367-EE7D079E2A3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3072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000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10404000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E4035-C622-BE8D-4C42-A6B8728D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99" y="302400"/>
            <a:ext cx="10404000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C1D7BA-2901-E7DD-7F8B-6ACD82F693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B16873F-AAEB-6AEF-DB12-A805D256CA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E4E2C9F-8A3C-C037-7C3B-1456AE3311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621242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quot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2C7741-19D0-A03E-8286-5BEC9F4676CC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E4035-C622-BE8D-4C42-A6B8728D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CFBFFC4-BF3B-CF5E-09B9-1BC19D7947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B901704-615C-1984-AEAB-41F91492AB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D294686-A553-277F-030D-8830EFA332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727309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quote orange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525C88-3C13-5A08-13EF-D258B6670538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9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chemeClr val="accent5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1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72EABC-7C13-38DF-B201-923BBC6875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B3C5BF6-56F3-27FD-C081-53FE1540063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6B36AC8-8C08-47DC-4ACB-F3CD7D0089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6934280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quote purple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314D9C-422A-D6EC-AB7D-DE5226D8FED0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rgbClr val="BD69D7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EF4CA35-C84E-F801-40D0-0537D6AD66F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9F2539E-4DBD-A723-2693-1A8D1AD645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B8FBF2B-6BAD-4D9E-9E4A-7264315D63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4310499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399" y="4572001"/>
            <a:ext cx="4258800" cy="302598"/>
          </a:xfrm>
        </p:spPr>
        <p:txBody>
          <a:bodyPr tIns="0"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6800" y="4572001"/>
            <a:ext cx="4258608" cy="305322"/>
          </a:xfrm>
        </p:spPr>
        <p:txBody>
          <a:bodyPr tIns="0"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00" y="1341438"/>
            <a:ext cx="5722163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E7956EF-1B0F-4C2A-C3CC-25419A66F3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6800" y="1342800"/>
            <a:ext cx="5725163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E5AFB1-B535-3245-AE4F-59ED561EA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2A251D45-44BC-ED57-8B7E-D8B5C0889C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7438" y="5028585"/>
            <a:ext cx="4258608" cy="1060271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8D18CE5A-1E0C-3400-0A3F-2963BB41C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2400" y="5028585"/>
            <a:ext cx="4258800" cy="1060271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E105880-9FAC-EAB0-954B-EF141E2384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8A94BF5-7281-1A07-1C7D-79260D1CCC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2904D131-45C8-2301-2904-ECB44D004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8966330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96657" y="1342800"/>
            <a:ext cx="3373200" cy="466883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E7956EF-1B0F-4C2A-C3CC-25419A66F3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15763" y="1342800"/>
            <a:ext cx="3373200" cy="4667474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24CDB089-F1FF-F221-21E2-09BF5723D4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8" y="1342800"/>
            <a:ext cx="4002901" cy="303211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39401DF-EC96-723F-694A-C1D143B8ADA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8" y="1881335"/>
            <a:ext cx="4002901" cy="3757466"/>
          </a:xfrm>
        </p:spPr>
        <p:txBody>
          <a:bodyPr/>
          <a:lstStyle>
            <a:lvl1pPr>
              <a:defRPr sz="18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Fusce</a:t>
            </a:r>
            <a:r>
              <a:rPr lang="en-GB"/>
              <a:t> a </a:t>
            </a:r>
            <a:r>
              <a:rPr lang="en-GB" err="1"/>
              <a:t>sem</a:t>
            </a:r>
            <a:r>
              <a:rPr lang="en-GB"/>
              <a:t> dui. Maecenas ac ante </a:t>
            </a:r>
            <a:r>
              <a:rPr lang="en-GB" err="1"/>
              <a:t>commodo</a:t>
            </a:r>
            <a:r>
              <a:rPr lang="en-GB"/>
              <a:t>, gravida </a:t>
            </a:r>
            <a:r>
              <a:rPr lang="en-GB" err="1"/>
              <a:t>enim</a:t>
            </a:r>
            <a:r>
              <a:rPr lang="en-GB"/>
              <a:t> in,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. </a:t>
            </a:r>
            <a:r>
              <a:rPr lang="en-GB" err="1"/>
              <a:t>Curabitur</a:t>
            </a:r>
            <a:r>
              <a:rPr lang="en-GB"/>
              <a:t> </a:t>
            </a:r>
            <a:r>
              <a:rPr lang="en-GB" err="1"/>
              <a:t>tristique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 magna </a:t>
            </a:r>
            <a:r>
              <a:rPr lang="en-GB" err="1"/>
              <a:t>commodo</a:t>
            </a:r>
            <a:r>
              <a:rPr lang="en-GB"/>
              <a:t> maximus. Integer </a:t>
            </a:r>
            <a:r>
              <a:rPr lang="en-GB" err="1"/>
              <a:t>felis</a:t>
            </a:r>
            <a:r>
              <a:rPr lang="en-GB"/>
              <a:t> </a:t>
            </a:r>
            <a:r>
              <a:rPr lang="en-GB" err="1"/>
              <a:t>metus</a:t>
            </a:r>
            <a:r>
              <a:rPr lang="en-GB"/>
              <a:t>, </a:t>
            </a:r>
            <a:r>
              <a:rPr lang="en-GB" err="1"/>
              <a:t>commodo</a:t>
            </a:r>
            <a:r>
              <a:rPr lang="en-GB"/>
              <a:t> et dictum at, </a:t>
            </a:r>
            <a:r>
              <a:rPr lang="en-GB" err="1"/>
              <a:t>finibus</a:t>
            </a:r>
            <a:r>
              <a:rPr lang="en-GB"/>
              <a:t> et </a:t>
            </a:r>
            <a:r>
              <a:rPr lang="en-GB" err="1"/>
              <a:t>felis</a:t>
            </a:r>
            <a:r>
              <a:rPr lang="en-GB"/>
              <a:t>. 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67F1F784-CEA6-6DE5-622B-5A960F0572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7BC0427-054C-98EE-1C43-625332A9DE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B910343-6D09-352D-2F10-C6E319DB70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8906555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4572001"/>
            <a:ext cx="3268030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01" y="1341438"/>
            <a:ext cx="3672000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57FA92B-AD79-982B-4895-81D8D570EA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60000" y="1341438"/>
            <a:ext cx="3672000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040012A-B083-9501-691B-0E767A9E49B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6963" y="1341438"/>
            <a:ext cx="3672000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8E2AC45-B6B8-0F1A-95EF-BB09056E0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  <a:endParaRPr lang="en-GB"/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1D1383C0-64F6-239F-DD51-EC5E431A3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2400" y="5028586"/>
            <a:ext cx="3268030" cy="1060270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CCCFA24-BB89-1657-888D-25C757F694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0000" y="4572000"/>
            <a:ext cx="3271592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BDC554F-C834-8F7C-D2AC-40CDB8678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7638" y="5028585"/>
            <a:ext cx="3273954" cy="1060270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A6AD6D-3049-F34B-1CF9-E7A98019BE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8800" y="4572000"/>
            <a:ext cx="3273954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1FD851-6A2A-FD5D-AFEF-7872E196B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8800" y="5028585"/>
            <a:ext cx="3273954" cy="1060270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50449423-2DEB-D1B3-10C0-1BE3C716D4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B887FD7-AE96-5317-E89F-E0DE42925DD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7CC1112-663B-EAE7-1B7F-56EA698053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5295642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blue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3C8857-4B77-DA89-0FB1-39D2635F21A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3072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2264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12566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8AE8DB-5E1F-656A-2BD0-1B93DED418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BC736F-0B9B-0552-93FB-18E4510B7EC3}"/>
              </a:ext>
            </a:extLst>
          </p:cNvPr>
          <p:cNvSpPr txBox="1"/>
          <p:nvPr userDrawn="1"/>
        </p:nvSpPr>
        <p:spPr>
          <a:xfrm>
            <a:off x="207742" y="6420601"/>
            <a:ext cx="1906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 2026 </a:t>
            </a:r>
            <a:r>
              <a:rPr lang="en-US" sz="800" dirty="0" err="1">
                <a:solidFill>
                  <a:schemeClr val="bg1"/>
                </a:solidFill>
              </a:rPr>
              <a:t>dsm-firmenich</a:t>
            </a:r>
            <a:r>
              <a:rPr lang="en-US" sz="800" dirty="0">
                <a:solidFill>
                  <a:schemeClr val="bg1"/>
                </a:solidFill>
              </a:rPr>
              <a:t> group.</a:t>
            </a:r>
          </a:p>
        </p:txBody>
      </p:sp>
    </p:spTree>
    <p:extLst>
      <p:ext uri="{BB962C8B-B14F-4D97-AF65-F5344CB8AC3E}">
        <p14:creationId xmlns:p14="http://schemas.microsoft.com/office/powerpoint/2010/main" val="238265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yellow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511127-8DB5-E0EC-E391-80C71A73DC04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1613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15292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414705-1970-810E-8F79-A532C486EEF8}"/>
              </a:ext>
            </a:extLst>
          </p:cNvPr>
          <p:cNvSpPr txBox="1"/>
          <p:nvPr userDrawn="1"/>
        </p:nvSpPr>
        <p:spPr>
          <a:xfrm>
            <a:off x="207742" y="6420601"/>
            <a:ext cx="1906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 2026 </a:t>
            </a:r>
            <a:r>
              <a:rPr lang="en-US" sz="800" dirty="0" err="1">
                <a:solidFill>
                  <a:schemeClr val="bg1"/>
                </a:solidFill>
              </a:rPr>
              <a:t>dsm-firmenich</a:t>
            </a:r>
            <a:r>
              <a:rPr lang="en-US" sz="800" dirty="0">
                <a:solidFill>
                  <a:schemeClr val="bg1"/>
                </a:solidFill>
              </a:rPr>
              <a:t> group.</a:t>
            </a:r>
          </a:p>
        </p:txBody>
      </p:sp>
    </p:spTree>
    <p:extLst>
      <p:ext uri="{BB962C8B-B14F-4D97-AF65-F5344CB8AC3E}">
        <p14:creationId xmlns:p14="http://schemas.microsoft.com/office/powerpoint/2010/main" val="135831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orange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2E53FC-E090-31C6-6AD7-C2661A07F634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08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26192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1332F5F-1600-A030-B8DD-79CDC943E143}"/>
              </a:ext>
            </a:extLst>
          </p:cNvPr>
          <p:cNvSpPr txBox="1"/>
          <p:nvPr userDrawn="1"/>
        </p:nvSpPr>
        <p:spPr>
          <a:xfrm>
            <a:off x="207742" y="6420601"/>
            <a:ext cx="1906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 2026 </a:t>
            </a:r>
            <a:r>
              <a:rPr lang="en-US" sz="800" dirty="0" err="1">
                <a:solidFill>
                  <a:schemeClr val="bg1"/>
                </a:solidFill>
              </a:rPr>
              <a:t>dsm-firmenich</a:t>
            </a:r>
            <a:r>
              <a:rPr lang="en-US" sz="800" dirty="0">
                <a:solidFill>
                  <a:schemeClr val="bg1"/>
                </a:solidFill>
              </a:rPr>
              <a:t> group.</a:t>
            </a:r>
          </a:p>
        </p:txBody>
      </p:sp>
    </p:spTree>
    <p:extLst>
      <p:ext uri="{BB962C8B-B14F-4D97-AF65-F5344CB8AC3E}">
        <p14:creationId xmlns:p14="http://schemas.microsoft.com/office/powerpoint/2010/main" val="283846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purple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E162A9-4370-6CCD-955A-AA76896DF9F4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08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26192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95A3BC3-0C85-32E0-C265-F13F24256158}"/>
              </a:ext>
            </a:extLst>
          </p:cNvPr>
          <p:cNvSpPr txBox="1"/>
          <p:nvPr userDrawn="1"/>
        </p:nvSpPr>
        <p:spPr>
          <a:xfrm>
            <a:off x="207742" y="6420601"/>
            <a:ext cx="19067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 2026 dsm-firmenich group.</a:t>
            </a:r>
          </a:p>
        </p:txBody>
      </p:sp>
    </p:spTree>
    <p:extLst>
      <p:ext uri="{BB962C8B-B14F-4D97-AF65-F5344CB8AC3E}">
        <p14:creationId xmlns:p14="http://schemas.microsoft.com/office/powerpoint/2010/main" val="212865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84EEA-DB15-877E-B5BC-684C3B1C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00" y="302400"/>
            <a:ext cx="11591925" cy="3032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B31A0-C76F-F979-3B31-8689A35AD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398" y="1342800"/>
            <a:ext cx="8062140" cy="43434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87A9F-FBCF-2FDC-44BD-7CCB46F09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400" y="6450806"/>
            <a:ext cx="1040625" cy="1090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80A457-45C5-75A1-09C7-045A87BE7C52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38" y="6208276"/>
            <a:ext cx="2510043" cy="485060"/>
          </a:xfrm>
          <a:prstGeom prst="rect">
            <a:avLst/>
          </a:prstGeom>
        </p:spPr>
      </p:pic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17A75217-5F78-4715-2CB4-CA95A7504328}"/>
              </a:ext>
            </a:extLst>
          </p:cNvPr>
          <p:cNvSpPr/>
          <p:nvPr userDrawn="1"/>
        </p:nvSpPr>
        <p:spPr>
          <a:xfrm>
            <a:off x="9368456" y="1006197"/>
            <a:ext cx="2568769" cy="184666"/>
          </a:xfrm>
          <a:prstGeom prst="rect">
            <a:avLst/>
          </a:prstGeom>
          <a:noFill/>
          <a:ln w="6350" cap="sq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7200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chemeClr val="tx1">
                    <a:lumMod val="100000"/>
                  </a:schemeClr>
                </a:solidFill>
                <a:latin typeface="DM Sans" pitchFamily="2" charset="0"/>
              </a:rPr>
              <a:t>/DOCUMENT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2949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16" r:id="rId2"/>
    <p:sldLayoutId id="2147483649" r:id="rId3"/>
    <p:sldLayoutId id="2147483686" r:id="rId4"/>
    <p:sldLayoutId id="2147483661" r:id="rId5"/>
    <p:sldLayoutId id="2147483662" r:id="rId6"/>
    <p:sldLayoutId id="2147483690" r:id="rId7"/>
    <p:sldLayoutId id="2147483691" r:id="rId8"/>
    <p:sldLayoutId id="2147483692" r:id="rId9"/>
    <p:sldLayoutId id="2147483693" r:id="rId10"/>
    <p:sldLayoutId id="2147483714" r:id="rId11"/>
    <p:sldLayoutId id="2147483669" r:id="rId12"/>
    <p:sldLayoutId id="2147483717" r:id="rId13"/>
    <p:sldLayoutId id="2147483666" r:id="rId14"/>
    <p:sldLayoutId id="2147483667" r:id="rId15"/>
    <p:sldLayoutId id="2147483668" r:id="rId16"/>
    <p:sldLayoutId id="2147483696" r:id="rId17"/>
    <p:sldLayoutId id="2147483719" r:id="rId18"/>
    <p:sldLayoutId id="2147483720" r:id="rId19"/>
    <p:sldLayoutId id="2147483721" r:id="rId20"/>
    <p:sldLayoutId id="2147483718" r:id="rId21"/>
    <p:sldLayoutId id="2147483683" r:id="rId22"/>
    <p:sldLayoutId id="2147483670" r:id="rId23"/>
    <p:sldLayoutId id="2147483711" r:id="rId24"/>
    <p:sldLayoutId id="2147483712" r:id="rId25"/>
    <p:sldLayoutId id="2147483672" r:id="rId26"/>
    <p:sldLayoutId id="2147483674" r:id="rId27"/>
    <p:sldLayoutId id="2147483673" r:id="rId28"/>
    <p:sldLayoutId id="2147483676" r:id="rId29"/>
    <p:sldLayoutId id="2147483697" r:id="rId30"/>
    <p:sldLayoutId id="2147483698" r:id="rId31"/>
    <p:sldLayoutId id="2147483677" r:id="rId32"/>
    <p:sldLayoutId id="2147483678" r:id="rId33"/>
    <p:sldLayoutId id="2147483679" r:id="rId34"/>
    <p:sldLayoutId id="2147483680" r:id="rId35"/>
    <p:sldLayoutId id="2147483699" r:id="rId36"/>
    <p:sldLayoutId id="2147483700" r:id="rId37"/>
    <p:sldLayoutId id="2147483701" r:id="rId38"/>
    <p:sldLayoutId id="2147483702" r:id="rId3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85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rgbClr val="307297"/>
        </a:buClr>
        <a:buSzPct val="90000"/>
        <a:buFont typeface="Wingdings" panose="05000000000000000000" pitchFamily="2" charset="2"/>
        <a:buChar char=""/>
        <a:defRPr sz="285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35560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chemeClr val="accent1"/>
        </a:buClr>
        <a:buSzPct val="90000"/>
        <a:buFont typeface="Wingdings" panose="05000000000000000000" pitchFamily="2" charset="2"/>
        <a:buChar char="l"/>
        <a:defRPr sz="285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361950" algn="l" defTabSz="914400" rtl="0" eaLnBrk="1" latinLnBrk="0" hangingPunct="1">
        <a:lnSpc>
          <a:spcPct val="90000"/>
        </a:lnSpc>
        <a:spcBef>
          <a:spcPts val="500"/>
        </a:spcBef>
        <a:buClr>
          <a:srgbClr val="89C7E8"/>
        </a:buClr>
        <a:buSzPct val="90000"/>
        <a:buFont typeface="Wingdings" panose="05000000000000000000" pitchFamily="2" charset="2"/>
        <a:buChar char="l"/>
        <a:defRPr sz="28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SzPct val="80000"/>
        <a:buFontTx/>
        <a:buNone/>
        <a:defRPr sz="800" kern="1200">
          <a:solidFill>
            <a:schemeClr val="bg1"/>
          </a:solidFill>
          <a:latin typeface="DM Sans" pitchFamily="2" charset="0"/>
          <a:ea typeface="+mn-ea"/>
          <a:cs typeface="+mn-cs"/>
        </a:defRPr>
      </a:lvl5pPr>
      <a:lvl6pPr marL="447675" indent="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chemeClr val="accent4"/>
        </a:buClr>
        <a:buSzPct val="80000"/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89535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SzPct val="80000"/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5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14" userDrawn="1">
          <p15:clr>
            <a:srgbClr val="F26B43"/>
          </p15:clr>
        </p15:guide>
        <p15:guide id="4" pos="2411" userDrawn="1">
          <p15:clr>
            <a:srgbClr val="F26B43"/>
          </p15:clr>
        </p15:guide>
        <p15:guide id="5" pos="7491" userDrawn="1">
          <p15:clr>
            <a:srgbClr val="F26B43"/>
          </p15:clr>
        </p15:guide>
        <p15:guide id="6" pos="3058" userDrawn="1">
          <p15:clr>
            <a:srgbClr val="F26B43"/>
          </p15:clr>
        </p15:guide>
        <p15:guide id="7" pos="6834" userDrawn="1">
          <p15:clr>
            <a:srgbClr val="F26B43"/>
          </p15:clr>
        </p15:guide>
        <p15:guide id="8" orient="horz" pos="4133" userDrawn="1">
          <p15:clr>
            <a:srgbClr val="F26B43"/>
          </p15:clr>
        </p15:guide>
        <p15:guide id="9" orient="horz" pos="2205" userDrawn="1">
          <p15:clr>
            <a:srgbClr val="F26B43"/>
          </p15:clr>
        </p15:guide>
        <p15:guide id="10" pos="6005" userDrawn="1">
          <p15:clr>
            <a:srgbClr val="F26B43"/>
          </p15:clr>
        </p15:guide>
        <p15:guide id="11" pos="6096" userDrawn="1">
          <p15:clr>
            <a:srgbClr val="F26B43"/>
          </p15:clr>
        </p15:guide>
        <p15:guide id="12" pos="6743" userDrawn="1">
          <p15:clr>
            <a:srgbClr val="F26B43"/>
          </p15:clr>
        </p15:guide>
        <p15:guide id="13" pos="3795" userDrawn="1">
          <p15:clr>
            <a:srgbClr val="F26B43"/>
          </p15:clr>
        </p15:guide>
        <p15:guide id="14" pos="3885" userDrawn="1">
          <p15:clr>
            <a:srgbClr val="F26B43"/>
          </p15:clr>
        </p15:guide>
        <p15:guide id="15" pos="4531" userDrawn="1">
          <p15:clr>
            <a:srgbClr val="F26B43"/>
          </p15:clr>
        </p15:guide>
        <p15:guide id="16" pos="3149" userDrawn="1">
          <p15:clr>
            <a:srgbClr val="F26B43"/>
          </p15:clr>
        </p15:guide>
        <p15:guide id="17" pos="4622" userDrawn="1">
          <p15:clr>
            <a:srgbClr val="F26B43"/>
          </p15:clr>
        </p15:guide>
        <p15:guide id="18" pos="5269" userDrawn="1">
          <p15:clr>
            <a:srgbClr val="F26B43"/>
          </p15:clr>
        </p15:guide>
        <p15:guide id="19" pos="5360" userDrawn="1">
          <p15:clr>
            <a:srgbClr val="F26B43"/>
          </p15:clr>
        </p15:guide>
        <p15:guide id="20" pos="2320" userDrawn="1">
          <p15:clr>
            <a:srgbClr val="F26B43"/>
          </p15:clr>
        </p15:guide>
        <p15:guide id="21" pos="1675" userDrawn="1">
          <p15:clr>
            <a:srgbClr val="F26B43"/>
          </p15:clr>
        </p15:guide>
        <p15:guide id="22" pos="1584" userDrawn="1">
          <p15:clr>
            <a:srgbClr val="F26B43"/>
          </p15:clr>
        </p15:guide>
        <p15:guide id="23" pos="846" userDrawn="1">
          <p15:clr>
            <a:srgbClr val="F26B43"/>
          </p15:clr>
        </p15:guide>
        <p15:guide id="24" pos="189" userDrawn="1">
          <p15:clr>
            <a:srgbClr val="F26B43"/>
          </p15:clr>
        </p15:guide>
        <p15:guide id="25" orient="horz" pos="2160" userDrawn="1">
          <p15:clr>
            <a:srgbClr val="F26B43"/>
          </p15:clr>
        </p15:guide>
        <p15:guide id="26" orient="horz" pos="2789" userDrawn="1">
          <p15:clr>
            <a:srgbClr val="F26B43"/>
          </p15:clr>
        </p15:guide>
        <p15:guide id="27" orient="horz" pos="1525" userDrawn="1">
          <p15:clr>
            <a:srgbClr val="F26B43"/>
          </p15:clr>
        </p15:guide>
        <p15:guide id="28" orient="horz" pos="1434" userDrawn="1">
          <p15:clr>
            <a:srgbClr val="F26B43"/>
          </p15:clr>
        </p15:guide>
        <p15:guide id="29" orient="horz" pos="845" userDrawn="1">
          <p15:clr>
            <a:srgbClr val="F26B43"/>
          </p15:clr>
        </p15:guide>
        <p15:guide id="30" orient="horz" pos="754" userDrawn="1">
          <p15:clr>
            <a:srgbClr val="F26B43"/>
          </p15:clr>
        </p15:guide>
        <p15:guide id="31" orient="horz" pos="2880" userDrawn="1">
          <p15:clr>
            <a:srgbClr val="F26B43"/>
          </p15:clr>
        </p15:guide>
        <p15:guide id="32" orient="horz" pos="3461" userDrawn="1">
          <p15:clr>
            <a:srgbClr val="F26B43"/>
          </p15:clr>
        </p15:guide>
        <p15:guide id="33" orient="horz" pos="3552" userDrawn="1">
          <p15:clr>
            <a:srgbClr val="F26B43"/>
          </p15:clr>
        </p15:guide>
        <p15:guide id="34" orient="horz" pos="1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D3841B-C8D5-6F5E-A2AF-C0A302DC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C83FCDF-23B3-D678-941A-EAD193FB99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256F0571-E259-1C56-93BF-458982DE4C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670F9A9-22A4-B8E5-8BB1-DC6E58CA88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767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89F2E7-5EB5-963A-FA78-60B486EC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t>2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06F7A-E05F-104E-04E0-8A0C09EC89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>
              <a:solidFill>
                <a:srgbClr val="48A2CF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24056-DAF4-21FA-57B1-ABF201DA4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>
              <a:solidFill>
                <a:srgbClr val="B2BF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F20F2B-C170-C5A5-2021-538D764BEE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>
              <a:solidFill>
                <a:srgbClr val="F08B1F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ED7D1-C89E-9E1F-DF54-86C9D7B9EE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>
              <a:solidFill>
                <a:srgbClr val="48A2CF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E39D8-B195-8737-7439-F5C911C7A3A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>
              <a:solidFill>
                <a:srgbClr val="B2BF00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C29495-DFF4-B3D5-5ED8-05DEA5AC16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>
              <a:solidFill>
                <a:srgbClr val="F08B1F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AF53C6-DAC7-EBAF-6981-400256A1304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1B9780E-2108-9993-BA37-5B8FE9B984B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377316-05AB-AEA7-035C-5562B1ACBA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98B476B-BBDC-6F6A-F139-3B67495E3BD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>
              <a:solidFill>
                <a:srgbClr val="D34252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AC51AF6-A8D3-9B6F-7318-5D657FCF59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 dirty="0">
              <a:solidFill>
                <a:srgbClr val="D34252"/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F228869-FD62-1135-BB0F-DEEA4595D02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 dirty="0">
              <a:solidFill>
                <a:srgbClr val="44B4A1"/>
              </a:solidFill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DFC7A7B-2C3C-ADE7-6EF9-A4F2A9DBA60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 dirty="0">
              <a:solidFill>
                <a:srgbClr val="44B4A1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42718A3-70F7-978C-5DA4-D8C1E813979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 dirty="0">
              <a:solidFill>
                <a:srgbClr val="B3978F"/>
              </a:solidFill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3FA2151-8A47-1109-82C4-3217BC3A68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>
              <a:solidFill>
                <a:srgbClr val="B3978F"/>
              </a:solidFill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70A4422B-B2E1-1BB6-3BD9-2E140D149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97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495D32-F596-7B7E-D8CA-0C4B45987F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02400" y="6450806"/>
            <a:ext cx="1040625" cy="109061"/>
          </a:xfrm>
        </p:spPr>
        <p:txBody>
          <a:bodyPr/>
          <a:lstStyle/>
          <a:p>
            <a:fld id="{5BA3E189-2F3A-42E5-B572-3520703B6186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C42F0CE-E499-8F8D-D78C-DCD0A57564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3F30A2-F42C-29A9-3662-6D989DD3664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5029665-66E8-236B-A78B-B9C563305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95A5D79-20F6-E32B-6DEB-12A52D280C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5973E80-DEA5-8D2B-08B9-AFC25662B6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4F23F33-6783-59E7-6EEB-26BE9688531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83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484825"/>
      </p:ext>
    </p:extLst>
  </p:cSld>
  <p:clrMapOvr>
    <a:masterClrMapping/>
  </p:clrMapOvr>
</p:sld>
</file>

<file path=ppt/theme/theme1.xml><?xml version="1.0" encoding="utf-8"?>
<a:theme xmlns:a="http://schemas.openxmlformats.org/drawingml/2006/main" name="dsm-firmenich masterslide">
  <a:themeElements>
    <a:clrScheme name="dsm-firmenich">
      <a:dk1>
        <a:sysClr val="windowText" lastClr="000000"/>
      </a:dk1>
      <a:lt1>
        <a:sysClr val="window" lastClr="FFFFFF"/>
      </a:lt1>
      <a:dk2>
        <a:srgbClr val="4D3C35"/>
      </a:dk2>
      <a:lt2>
        <a:srgbClr val="F0F0F0"/>
      </a:lt2>
      <a:accent1>
        <a:srgbClr val="48A2CF"/>
      </a:accent1>
      <a:accent2>
        <a:srgbClr val="0B3C56"/>
      </a:accent2>
      <a:accent3>
        <a:srgbClr val="B2BF00"/>
      </a:accent3>
      <a:accent4>
        <a:srgbClr val="727A06"/>
      </a:accent4>
      <a:accent5>
        <a:srgbClr val="FFAB4D"/>
      </a:accent5>
      <a:accent6>
        <a:srgbClr val="F08B1F"/>
      </a:accent6>
      <a:hlink>
        <a:srgbClr val="48A2CF"/>
      </a:hlink>
      <a:folHlink>
        <a:srgbClr val="0B3C56"/>
      </a:folHlink>
    </a:clrScheme>
    <a:fontScheme name="DSM">
      <a:majorFont>
        <a:latin typeface="DM San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Green">
      <a:srgbClr val="C3E6E1"/>
    </a:custClr>
    <a:custClr name="Green">
      <a:srgbClr val="76D0C2"/>
    </a:custClr>
    <a:custClr name="Green">
      <a:srgbClr val="44B4A1"/>
    </a:custClr>
    <a:custClr name="Green">
      <a:srgbClr val="277E6E"/>
    </a:custClr>
    <a:custClr name="Green">
      <a:srgbClr val="084337"/>
    </a:custClr>
    <a:custClr name="Blue">
      <a:srgbClr val="CBE7F5"/>
    </a:custClr>
    <a:custClr name="Blue">
      <a:srgbClr val="89C7E8"/>
    </a:custClr>
    <a:custClr name="Blue">
      <a:srgbClr val="48A2CF"/>
    </a:custClr>
    <a:custClr name="Blue">
      <a:srgbClr val="307297"/>
    </a:custClr>
    <a:custClr name="Blue">
      <a:srgbClr val="0B3C56"/>
    </a:custClr>
    <a:custClr name="Purple">
      <a:srgbClr val="EEDBF7"/>
    </a:custClr>
    <a:custClr name="Purple">
      <a:srgbClr val="D9B0EA"/>
    </a:custClr>
    <a:custClr name="Purple">
      <a:srgbClr val="BD69D7"/>
    </a:custClr>
    <a:custClr name="Purple">
      <a:srgbClr val="9138B0"/>
    </a:custClr>
    <a:custClr name="Purple">
      <a:srgbClr val="58166D"/>
    </a:custClr>
    <a:custClr name="Red">
      <a:srgbClr val="F5D0C9"/>
    </a:custClr>
    <a:custClr name="Red">
      <a:srgbClr val="E67F7C"/>
    </a:custClr>
    <a:custClr name="Red">
      <a:srgbClr val="D34252"/>
    </a:custClr>
    <a:custClr name="Red">
      <a:srgbClr val="9D2835"/>
    </a:custClr>
    <a:custClr name="Red">
      <a:srgbClr val="6D0E17"/>
    </a:custClr>
    <a:custClr name="Orange">
      <a:srgbClr val="F5D8B8"/>
    </a:custClr>
    <a:custClr name="Orange">
      <a:srgbClr val="FFAA4D"/>
    </a:custClr>
    <a:custClr name="Orange">
      <a:srgbClr val="F08B1F"/>
    </a:custClr>
    <a:custClr name="Orange">
      <a:srgbClr val="CC7414"/>
    </a:custClr>
    <a:custClr name="Orange">
      <a:srgbClr val="994F00"/>
    </a:custClr>
    <a:custClr name="Yellow/Lime">
      <a:srgbClr val="EDF2AE"/>
    </a:custClr>
    <a:custClr name="Yellow/Lime">
      <a:srgbClr val="CBD938"/>
    </a:custClr>
    <a:custClr name="Yellow/Lime">
      <a:srgbClr val="B2BF00"/>
    </a:custClr>
    <a:custClr name="Yellow/Lime">
      <a:srgbClr val="727A06"/>
    </a:custClr>
    <a:custClr name="Yellow/Lime">
      <a:srgbClr val="353B09"/>
    </a:custClr>
    <a:custClr name="Brown">
      <a:srgbClr val="F0F0F0"/>
    </a:custClr>
    <a:custClr name="Brown">
      <a:srgbClr val="CCBCB8"/>
    </a:custClr>
    <a:custClr name="Brown">
      <a:srgbClr val="B3978F"/>
    </a:custClr>
    <a:custClr name="Brown">
      <a:srgbClr val="897974"/>
    </a:custClr>
    <a:custClr name="Brown">
      <a:srgbClr val="4D3C35"/>
    </a:custClr>
  </a:custClrLst>
  <a:extLst>
    <a:ext uri="{05A4C25C-085E-4340-85A3-A5531E510DB2}">
      <thm15:themeFamily xmlns:thm15="http://schemas.microsoft.com/office/thememl/2012/main" name="light-ppt-template_v3.0_2025" id="{8CB59FB5-8372-4C7E-A4B1-EC8F5FCC1DA6}" vid="{F860A5FE-750B-41D0-A5DF-78419BCEA4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2251cd-bd5e-462d-8f0e-b8d48ef43808" xsi:nil="true"/>
    <DSMClassification xmlns="5a2251cd-bd5e-462d-8f0e-b8d48ef4380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738CC81E80334DA5EC37ADFDEAE0DE" ma:contentTypeVersion="4" ma:contentTypeDescription="Create a new document." ma:contentTypeScope="" ma:versionID="a3c68072acbe1fbc9a9ed8fd75375c61">
  <xsd:schema xmlns:xsd="http://www.w3.org/2001/XMLSchema" xmlns:xs="http://www.w3.org/2001/XMLSchema" xmlns:p="http://schemas.microsoft.com/office/2006/metadata/properties" xmlns:ns2="5a2251cd-bd5e-462d-8f0e-b8d48ef43808" xmlns:ns3="820ddf8b-67c7-4227-be58-2607e263ce47" targetNamespace="http://schemas.microsoft.com/office/2006/metadata/properties" ma:root="true" ma:fieldsID="d9b3f3890b44a1434c9ee386bd278b9b" ns2:_="" ns3:_="">
    <xsd:import namespace="5a2251cd-bd5e-462d-8f0e-b8d48ef43808"/>
    <xsd:import namespace="820ddf8b-67c7-4227-be58-2607e263ce47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DSMClassificatio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251cd-bd5e-462d-8f0e-b8d48ef43808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4347e1a2-fbd3-4dd6-b216-2545e17af8ac}" ma:internalName="TaxCatchAll" ma:showField="CatchAllData" ma:web="712261df-5e88-4daa-9997-353feee3e0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4347e1a2-fbd3-4dd6-b216-2545e17af8ac}" ma:internalName="TaxCatchAllLabel" ma:readOnly="true" ma:showField="CatchAllDataLabel" ma:web="712261df-5e88-4daa-9997-353feee3e0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SMClassification" ma:index="10" nillable="true" ma:displayName="DSMClassification" ma:format="Dropdown" ma:internalName="DSMClassification">
      <xsd:simpleType>
        <xsd:restriction base="dms:Choice">
          <xsd:enumeration value="CONFIDENTIAL"/>
          <xsd:enumeration value="CLASSIFIED PERSONNEL INFORMATION"/>
          <xsd:enumeration value="FOR INTERNAL USE ONLY"/>
          <xsd:enumeration value="PUBLIC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0ddf8b-67c7-4227-be58-2607e263c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1e82cb03-88f0-48bb-a65d-3e95f13147ee" ContentTypeId="0x0101" PreviousValue="false" LastSyncTimeStamp="2014-11-13T22:06:52.61Z"/>
</file>

<file path=customXml/itemProps1.xml><?xml version="1.0" encoding="utf-8"?>
<ds:datastoreItem xmlns:ds="http://schemas.openxmlformats.org/officeDocument/2006/customXml" ds:itemID="{77864003-2007-427C-B7ED-F957F87549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192AB7-E55D-4C62-9017-90AD644F626D}">
  <ds:schemaRefs>
    <ds:schemaRef ds:uri="http://purl.org/dc/terms/"/>
    <ds:schemaRef ds:uri="5a2251cd-bd5e-462d-8f0e-b8d48ef43808"/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820ddf8b-67c7-4227-be58-2607e263ce47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8EA05427-0DCB-4CE3-8BC2-227100579F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2251cd-bd5e-462d-8f0e-b8d48ef43808"/>
    <ds:schemaRef ds:uri="820ddf8b-67c7-4227-be58-2607e263ce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3277BD-5641-4B1A-B102-73979E10DBE1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dsm-firmenich</Template>
  <TotalTime>13</TotalTime>
  <Words>2</Words>
  <Application>Microsoft Macintosh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DM Sans</vt:lpstr>
      <vt:lpstr>Arial</vt:lpstr>
      <vt:lpstr>Lora</vt:lpstr>
      <vt:lpstr>DM Sans Medium</vt:lpstr>
      <vt:lpstr>Calibri</vt:lpstr>
      <vt:lpstr>Wingdings</vt:lpstr>
      <vt:lpstr>dsm-firmenich masterslide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Carlo Erise</dc:creator>
  <cp:lastModifiedBy>John Carlo Erise</cp:lastModifiedBy>
  <cp:revision>1</cp:revision>
  <dcterms:created xsi:type="dcterms:W3CDTF">2026-01-14T06:36:13Z</dcterms:created>
  <dcterms:modified xsi:type="dcterms:W3CDTF">2026-01-14T06:49:19Z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0x010100BB738CC81E80334DA5EC37ADFDEAE0DE</vt:lpwstr>
  </property>
  <property fmtid="{D5CDD505-2E9C-101B-9397-08002B2CF9AE}" pid="3" name="MediaServiceImageTags">
    <vt:lpwstr/>
  </property>
  <property fmtid="{D5CDD505-2E9C-101B-9397-08002B2CF9AE}" pid="4" name="MSIP_Label_2ff753fd-faf2-4608-9b59-553f003adcdf_Enabled">
    <vt:lpwstr>true</vt:lpwstr>
  </property>
  <property fmtid="{D5CDD505-2E9C-101B-9397-08002B2CF9AE}" pid="5" name="MSIP_Label_2ff753fd-faf2-4608-9b59-553f003adcdf_SetDate">
    <vt:lpwstr>2024-11-03T20:46:03Z</vt:lpwstr>
  </property>
  <property fmtid="{D5CDD505-2E9C-101B-9397-08002B2CF9AE}" pid="6" name="MSIP_Label_2ff753fd-faf2-4608-9b59-553f003adcdf_Method">
    <vt:lpwstr>Privileged</vt:lpwstr>
  </property>
  <property fmtid="{D5CDD505-2E9C-101B-9397-08002B2CF9AE}" pid="7" name="MSIP_Label_2ff753fd-faf2-4608-9b59-553f003adcdf_Name">
    <vt:lpwstr>2ff753fd-faf2-4608-9b59-553f003adcdf</vt:lpwstr>
  </property>
  <property fmtid="{D5CDD505-2E9C-101B-9397-08002B2CF9AE}" pid="8" name="MSIP_Label_2ff753fd-faf2-4608-9b59-553f003adcdf_SiteId">
    <vt:lpwstr>49618402-6ea3-441d-957d-7df8773fee54</vt:lpwstr>
  </property>
  <property fmtid="{D5CDD505-2E9C-101B-9397-08002B2CF9AE}" pid="9" name="MSIP_Label_2ff753fd-faf2-4608-9b59-553f003adcdf_ActionId">
    <vt:lpwstr>45f35ab5-e1ec-4928-aa11-e672cbaa48c4</vt:lpwstr>
  </property>
  <property fmtid="{D5CDD505-2E9C-101B-9397-08002B2CF9AE}" pid="10" name="MSIP_Label_2ff753fd-faf2-4608-9b59-553f003adcdf_ContentBits">
    <vt:lpwstr>0</vt:lpwstr>
  </property>
</Properties>
</file>